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7" r:id="rId2"/>
    <p:sldId id="258" r:id="rId3"/>
    <p:sldId id="259" r:id="rId4"/>
    <p:sldId id="260" r:id="rId5"/>
    <p:sldId id="261" r:id="rId6"/>
    <p:sldId id="262" r:id="rId7"/>
    <p:sldId id="263" r:id="rId8"/>
    <p:sldId id="264" r:id="rId9"/>
    <p:sldId id="265" r:id="rId10"/>
    <p:sldId id="266" r:id="rId11"/>
    <p:sldId id="267" r:id="rId1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86" d="100"/>
          <a:sy n="86" d="100"/>
        </p:scale>
        <p:origin x="-102" y="18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FAE6A3-11EC-45BD-BD00-31610E29864D}"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nl-NL"/>
        </a:p>
      </dgm:t>
    </dgm:pt>
    <dgm:pt modelId="{8E88106A-59B9-4FA4-B995-09980F0A468A}">
      <dgm:prSet phldrT="[Tekst]" custT="1"/>
      <dgm:spPr/>
      <dgm:t>
        <a:bodyPr/>
        <a:lstStyle/>
        <a:p>
          <a:r>
            <a:rPr lang="nl-NL" sz="1600" dirty="0" smtClean="0"/>
            <a:t>Verkaveld (</a:t>
          </a:r>
          <a:r>
            <a:rPr lang="nl-NL" sz="1600" dirty="0" err="1" smtClean="0"/>
            <a:t>obv</a:t>
          </a:r>
          <a:r>
            <a:rPr lang="nl-NL" sz="1600" dirty="0" smtClean="0"/>
            <a:t> </a:t>
          </a:r>
          <a:r>
            <a:rPr lang="nl-NL" sz="1600" dirty="0" err="1" smtClean="0"/>
            <a:t>white</a:t>
          </a:r>
          <a:r>
            <a:rPr lang="nl-NL" sz="1600" dirty="0" smtClean="0"/>
            <a:t> spots)</a:t>
          </a:r>
          <a:endParaRPr lang="nl-NL" sz="1600" dirty="0"/>
        </a:p>
      </dgm:t>
    </dgm:pt>
    <dgm:pt modelId="{E7E05C57-3E53-4EBF-932F-D7917AB5D843}" type="parTrans" cxnId="{24EF81E5-A1A6-4F44-ABE1-A172C52E08F2}">
      <dgm:prSet/>
      <dgm:spPr/>
      <dgm:t>
        <a:bodyPr/>
        <a:lstStyle/>
        <a:p>
          <a:endParaRPr lang="nl-NL"/>
        </a:p>
      </dgm:t>
    </dgm:pt>
    <dgm:pt modelId="{0E4EA3AE-6874-4846-8CEC-F51929B86D7E}" type="sibTrans" cxnId="{24EF81E5-A1A6-4F44-ABE1-A172C52E08F2}">
      <dgm:prSet/>
      <dgm:spPr/>
      <dgm:t>
        <a:bodyPr/>
        <a:lstStyle/>
        <a:p>
          <a:endParaRPr lang="nl-NL"/>
        </a:p>
      </dgm:t>
    </dgm:pt>
    <dgm:pt modelId="{DDB4876C-3BAA-4903-B441-0347DFA9B33B}">
      <dgm:prSet phldrT="[Tekst]"/>
      <dgm:spPr/>
      <dgm:t>
        <a:bodyPr/>
        <a:lstStyle/>
        <a:p>
          <a:pPr algn="l"/>
          <a:r>
            <a:rPr lang="nl-NL" dirty="0" smtClean="0"/>
            <a:t>- Actieve sturing op ‘wat’ NLIP gaat doen</a:t>
          </a:r>
        </a:p>
        <a:p>
          <a:pPr algn="l"/>
          <a:r>
            <a:rPr lang="nl-NL" dirty="0" smtClean="0"/>
            <a:t>- Eenmalige </a:t>
          </a:r>
          <a:r>
            <a:rPr lang="nl-NL" dirty="0" err="1" smtClean="0"/>
            <a:t>tendering</a:t>
          </a:r>
          <a:r>
            <a:rPr lang="nl-NL" dirty="0" smtClean="0"/>
            <a:t>, maar met gerede kans op aanvullende tenders</a:t>
          </a:r>
        </a:p>
      </dgm:t>
    </dgm:pt>
    <dgm:pt modelId="{28E029D3-AB47-4E3A-9955-A72D8B36550D}" type="parTrans" cxnId="{3B65826E-5220-4547-B8DC-B8FEAFF032EF}">
      <dgm:prSet/>
      <dgm:spPr/>
      <dgm:t>
        <a:bodyPr/>
        <a:lstStyle/>
        <a:p>
          <a:endParaRPr lang="nl-NL"/>
        </a:p>
      </dgm:t>
    </dgm:pt>
    <dgm:pt modelId="{A26BFE10-7B12-4D6A-A662-B797D92C264D}" type="sibTrans" cxnId="{3B65826E-5220-4547-B8DC-B8FEAFF032EF}">
      <dgm:prSet/>
      <dgm:spPr/>
      <dgm:t>
        <a:bodyPr/>
        <a:lstStyle/>
        <a:p>
          <a:endParaRPr lang="nl-NL"/>
        </a:p>
      </dgm:t>
    </dgm:pt>
    <dgm:pt modelId="{ADBF0A60-0A8F-4FAE-8595-D0CEF36B9845}">
      <dgm:prSet phldrT="[Tekst]"/>
      <dgm:spPr/>
      <dgm:t>
        <a:bodyPr/>
        <a:lstStyle/>
        <a:p>
          <a:pPr algn="l"/>
          <a:r>
            <a:rPr lang="nl-NL" dirty="0" smtClean="0"/>
            <a:t>- Definitie van kavels is statisch terwijl dynamiek wordt verwacht</a:t>
          </a:r>
        </a:p>
        <a:p>
          <a:pPr algn="l"/>
          <a:r>
            <a:rPr lang="nl-NL" dirty="0" smtClean="0"/>
            <a:t>- Grote kavels geven relatief lange doorlooptijd (9 maanden)</a:t>
          </a:r>
        </a:p>
        <a:p>
          <a:pPr algn="l"/>
          <a:r>
            <a:rPr lang="nl-NL" dirty="0" smtClean="0"/>
            <a:t>- Onderbreking continuïteit projecten</a:t>
          </a:r>
        </a:p>
        <a:p>
          <a:pPr algn="l"/>
          <a:r>
            <a:rPr lang="nl-NL" dirty="0" smtClean="0"/>
            <a:t>- Onderbreking continuïteit NLIP team</a:t>
          </a:r>
          <a:endParaRPr lang="nl-NL" dirty="0"/>
        </a:p>
      </dgm:t>
    </dgm:pt>
    <dgm:pt modelId="{168C08B1-5C30-4C84-8174-DB6BDB5743FB}" type="parTrans" cxnId="{84965F4C-E6A5-46A1-8425-F351ECDD26F8}">
      <dgm:prSet/>
      <dgm:spPr/>
      <dgm:t>
        <a:bodyPr/>
        <a:lstStyle/>
        <a:p>
          <a:endParaRPr lang="nl-NL"/>
        </a:p>
      </dgm:t>
    </dgm:pt>
    <dgm:pt modelId="{BB62DB48-C9FF-4866-AF60-FFF2F4374824}" type="sibTrans" cxnId="{84965F4C-E6A5-46A1-8425-F351ECDD26F8}">
      <dgm:prSet/>
      <dgm:spPr/>
      <dgm:t>
        <a:bodyPr/>
        <a:lstStyle/>
        <a:p>
          <a:endParaRPr lang="nl-NL"/>
        </a:p>
      </dgm:t>
    </dgm:pt>
    <dgm:pt modelId="{51C49178-ADE2-4F67-8D9D-6C4232409BD0}">
      <dgm:prSet phldrT="[Tekst]" custT="1"/>
      <dgm:spPr/>
      <dgm:t>
        <a:bodyPr/>
        <a:lstStyle/>
        <a:p>
          <a:r>
            <a:rPr lang="nl-NL" sz="1600" dirty="0" smtClean="0"/>
            <a:t>Functioneel</a:t>
          </a:r>
          <a:endParaRPr lang="nl-NL" sz="1600" dirty="0"/>
        </a:p>
      </dgm:t>
    </dgm:pt>
    <dgm:pt modelId="{60BA942E-E9F9-4048-B3B0-CA1975A5D513}" type="parTrans" cxnId="{66D5F533-BE00-4A6C-971D-FCDD7E6476FA}">
      <dgm:prSet/>
      <dgm:spPr/>
      <dgm:t>
        <a:bodyPr/>
        <a:lstStyle/>
        <a:p>
          <a:endParaRPr lang="nl-NL"/>
        </a:p>
      </dgm:t>
    </dgm:pt>
    <dgm:pt modelId="{458E1FA6-5B72-4F07-940B-0FA41E8613AE}" type="sibTrans" cxnId="{66D5F533-BE00-4A6C-971D-FCDD7E6476FA}">
      <dgm:prSet/>
      <dgm:spPr/>
      <dgm:t>
        <a:bodyPr/>
        <a:lstStyle/>
        <a:p>
          <a:endParaRPr lang="nl-NL"/>
        </a:p>
      </dgm:t>
    </dgm:pt>
    <dgm:pt modelId="{0FD7B9DF-DD3F-4B92-9938-5CC5C586ED10}">
      <dgm:prSet phldrT="[Tekst]"/>
      <dgm:spPr/>
      <dgm:t>
        <a:bodyPr/>
        <a:lstStyle/>
        <a:p>
          <a:pPr algn="l"/>
          <a:r>
            <a:rPr lang="nl-NL" dirty="0" smtClean="0"/>
            <a:t>- Eenmalige tenderinvestering, geen aanvullende tenders meer</a:t>
          </a:r>
        </a:p>
        <a:p>
          <a:pPr algn="l"/>
          <a:r>
            <a:rPr lang="nl-NL" dirty="0" smtClean="0"/>
            <a:t>- Selectie projecten kan door bestaande NLIP </a:t>
          </a:r>
          <a:r>
            <a:rPr lang="nl-NL" dirty="0" err="1" smtClean="0"/>
            <a:t>governance</a:t>
          </a:r>
          <a:r>
            <a:rPr lang="nl-NL" dirty="0" smtClean="0"/>
            <a:t> gecontinueerd worden; actieve sturing</a:t>
          </a:r>
        </a:p>
        <a:p>
          <a:pPr algn="l"/>
          <a:r>
            <a:rPr lang="nl-NL" dirty="0" smtClean="0"/>
            <a:t>- Verwacht prijsdrukkend effect op NLIP overhead</a:t>
          </a:r>
          <a:endParaRPr lang="nl-NL" dirty="0"/>
        </a:p>
      </dgm:t>
    </dgm:pt>
    <dgm:pt modelId="{A13320DB-9D5E-496B-A2CB-35F6C460787E}" type="parTrans" cxnId="{FF40E086-5B53-47F2-AB42-4DFD64717CB9}">
      <dgm:prSet/>
      <dgm:spPr/>
      <dgm:t>
        <a:bodyPr/>
        <a:lstStyle/>
        <a:p>
          <a:endParaRPr lang="nl-NL"/>
        </a:p>
      </dgm:t>
    </dgm:pt>
    <dgm:pt modelId="{822A42EE-A571-4E57-819F-684C9FA3C0DC}" type="sibTrans" cxnId="{FF40E086-5B53-47F2-AB42-4DFD64717CB9}">
      <dgm:prSet/>
      <dgm:spPr/>
      <dgm:t>
        <a:bodyPr/>
        <a:lstStyle/>
        <a:p>
          <a:endParaRPr lang="nl-NL"/>
        </a:p>
      </dgm:t>
    </dgm:pt>
    <dgm:pt modelId="{1DEEE4E5-D221-42A2-8D44-D1C7DF4CF065}">
      <dgm:prSet phldrT="[Tekst]"/>
      <dgm:spPr/>
      <dgm:t>
        <a:bodyPr/>
        <a:lstStyle/>
        <a:p>
          <a:pPr algn="l"/>
          <a:r>
            <a:rPr lang="nl-NL" dirty="0" smtClean="0"/>
            <a:t>- Onderbreking </a:t>
          </a:r>
          <a:r>
            <a:rPr lang="nl-NL" dirty="0" err="1" smtClean="0"/>
            <a:t>continuiteit</a:t>
          </a:r>
          <a:r>
            <a:rPr lang="nl-NL" dirty="0" smtClean="0"/>
            <a:t> NLIP team</a:t>
          </a:r>
        </a:p>
        <a:p>
          <a:pPr algn="l"/>
          <a:r>
            <a:rPr lang="nl-NL" dirty="0" smtClean="0"/>
            <a:t>- Geen NLIP ondersteuning (€€€) meer mogelijk, anders dan in ‘functies’ zoals gedefinieerd en tevoren ‘ingekocht’</a:t>
          </a:r>
        </a:p>
      </dgm:t>
    </dgm:pt>
    <dgm:pt modelId="{58B9DCAB-926D-48A7-8750-7860B73494BD}" type="parTrans" cxnId="{B8193A5B-4B85-4252-B87B-4E2CD542E573}">
      <dgm:prSet/>
      <dgm:spPr/>
      <dgm:t>
        <a:bodyPr/>
        <a:lstStyle/>
        <a:p>
          <a:endParaRPr lang="nl-NL"/>
        </a:p>
      </dgm:t>
    </dgm:pt>
    <dgm:pt modelId="{15987656-8A37-4499-836B-3DFB6BAA0790}" type="sibTrans" cxnId="{B8193A5B-4B85-4252-B87B-4E2CD542E573}">
      <dgm:prSet/>
      <dgm:spPr/>
      <dgm:t>
        <a:bodyPr/>
        <a:lstStyle/>
        <a:p>
          <a:endParaRPr lang="nl-NL"/>
        </a:p>
      </dgm:t>
    </dgm:pt>
    <dgm:pt modelId="{ADDAEDB2-D9C3-4CC3-95BE-9E2FC31E3EFB}">
      <dgm:prSet phldrT="[Tekst]" custT="1"/>
      <dgm:spPr/>
      <dgm:t>
        <a:bodyPr/>
        <a:lstStyle/>
        <a:p>
          <a:r>
            <a:rPr lang="nl-NL" sz="1600" dirty="0" smtClean="0"/>
            <a:t>Per project</a:t>
          </a:r>
          <a:endParaRPr lang="nl-NL" sz="1600" dirty="0"/>
        </a:p>
      </dgm:t>
    </dgm:pt>
    <dgm:pt modelId="{19D36957-6680-4A24-82AA-90D75B7D4FD2}" type="parTrans" cxnId="{96890DCA-17B8-45D3-BF24-7BBC8F5ECFB8}">
      <dgm:prSet/>
      <dgm:spPr/>
      <dgm:t>
        <a:bodyPr/>
        <a:lstStyle/>
        <a:p>
          <a:endParaRPr lang="nl-NL"/>
        </a:p>
      </dgm:t>
    </dgm:pt>
    <dgm:pt modelId="{B33FB7FE-2792-42D1-A1D5-52179481EF4A}" type="sibTrans" cxnId="{96890DCA-17B8-45D3-BF24-7BBC8F5ECFB8}">
      <dgm:prSet/>
      <dgm:spPr/>
      <dgm:t>
        <a:bodyPr/>
        <a:lstStyle/>
        <a:p>
          <a:endParaRPr lang="nl-NL"/>
        </a:p>
      </dgm:t>
    </dgm:pt>
    <dgm:pt modelId="{548FAF66-4D3F-4909-9FB7-3B710803F2D7}">
      <dgm:prSet phldrT="[Tekst]"/>
      <dgm:spPr/>
      <dgm:t>
        <a:bodyPr/>
        <a:lstStyle/>
        <a:p>
          <a:pPr algn="l"/>
          <a:r>
            <a:rPr lang="nl-NL" dirty="0" smtClean="0"/>
            <a:t>- Zeer dynamisch, direct aansluitend op behoeftes</a:t>
          </a:r>
        </a:p>
        <a:p>
          <a:pPr algn="l"/>
          <a:r>
            <a:rPr lang="nl-NL" dirty="0" smtClean="0"/>
            <a:t>- Sturing door Stuurgroep / project (korte lijntjes)</a:t>
          </a:r>
          <a:endParaRPr lang="nl-NL" dirty="0"/>
        </a:p>
      </dgm:t>
    </dgm:pt>
    <dgm:pt modelId="{8D9FFCDB-FAD3-4109-BDB1-4DB7F04C9709}" type="parTrans" cxnId="{1C96F4FD-B711-4BA2-AD26-CAA56208D2B7}">
      <dgm:prSet/>
      <dgm:spPr/>
      <dgm:t>
        <a:bodyPr/>
        <a:lstStyle/>
        <a:p>
          <a:endParaRPr lang="nl-NL"/>
        </a:p>
      </dgm:t>
    </dgm:pt>
    <dgm:pt modelId="{2BC8D198-E7C8-454C-9AF9-5D3A282C6D2A}" type="sibTrans" cxnId="{1C96F4FD-B711-4BA2-AD26-CAA56208D2B7}">
      <dgm:prSet/>
      <dgm:spPr/>
      <dgm:t>
        <a:bodyPr/>
        <a:lstStyle/>
        <a:p>
          <a:endParaRPr lang="nl-NL"/>
        </a:p>
      </dgm:t>
    </dgm:pt>
    <dgm:pt modelId="{AC79C01D-1A98-4886-87FF-83F18ACD8BEA}">
      <dgm:prSet phldrT="[Tekst]"/>
      <dgm:spPr/>
      <dgm:t>
        <a:bodyPr/>
        <a:lstStyle/>
        <a:p>
          <a:pPr algn="l"/>
          <a:r>
            <a:rPr lang="nl-NL" dirty="0" smtClean="0"/>
            <a:t>- Tijdrovend</a:t>
          </a:r>
        </a:p>
        <a:p>
          <a:pPr algn="l"/>
          <a:r>
            <a:rPr lang="nl-NL" dirty="0" smtClean="0"/>
            <a:t>- Overheadkosten / project zijn hoog</a:t>
          </a:r>
        </a:p>
        <a:p>
          <a:pPr algn="l"/>
          <a:r>
            <a:rPr lang="nl-NL" dirty="0" smtClean="0"/>
            <a:t>- Grote drempel voor middelgrote projecten</a:t>
          </a:r>
        </a:p>
        <a:p>
          <a:pPr algn="l"/>
          <a:r>
            <a:rPr lang="nl-NL" dirty="0" smtClean="0"/>
            <a:t>- Doet geen recht aan ‘voor’ -investeringen van specifieke bedrijven (casus IBM, </a:t>
          </a:r>
          <a:r>
            <a:rPr lang="nl-NL" dirty="0" err="1" smtClean="0"/>
            <a:t>Cargonaut</a:t>
          </a:r>
          <a:r>
            <a:rPr lang="nl-NL" dirty="0" smtClean="0"/>
            <a:t>, </a:t>
          </a:r>
          <a:r>
            <a:rPr lang="nl-NL" dirty="0" err="1" smtClean="0"/>
            <a:t>etc</a:t>
          </a:r>
          <a:r>
            <a:rPr lang="nl-NL" dirty="0" smtClean="0"/>
            <a:t>)</a:t>
          </a:r>
          <a:endParaRPr lang="nl-NL" dirty="0"/>
        </a:p>
      </dgm:t>
    </dgm:pt>
    <dgm:pt modelId="{2F0A7276-95B4-4F7A-9855-58DA9A7550DE}" type="parTrans" cxnId="{8D19EB08-B62E-4085-9075-33F2F3F41A94}">
      <dgm:prSet/>
      <dgm:spPr/>
      <dgm:t>
        <a:bodyPr/>
        <a:lstStyle/>
        <a:p>
          <a:endParaRPr lang="nl-NL"/>
        </a:p>
      </dgm:t>
    </dgm:pt>
    <dgm:pt modelId="{F9E73837-6F6A-425B-A3AB-599C1EDA18FC}" type="sibTrans" cxnId="{8D19EB08-B62E-4085-9075-33F2F3F41A94}">
      <dgm:prSet/>
      <dgm:spPr/>
      <dgm:t>
        <a:bodyPr/>
        <a:lstStyle/>
        <a:p>
          <a:endParaRPr lang="nl-NL"/>
        </a:p>
      </dgm:t>
    </dgm:pt>
    <dgm:pt modelId="{40EADE56-D3F6-4AEC-BB3E-C8F03760C935}" type="pres">
      <dgm:prSet presAssocID="{2FFAE6A3-11EC-45BD-BD00-31610E29864D}" presName="theList" presStyleCnt="0">
        <dgm:presLayoutVars>
          <dgm:dir/>
          <dgm:animLvl val="lvl"/>
          <dgm:resizeHandles val="exact"/>
        </dgm:presLayoutVars>
      </dgm:prSet>
      <dgm:spPr/>
      <dgm:t>
        <a:bodyPr/>
        <a:lstStyle/>
        <a:p>
          <a:endParaRPr lang="nl-NL"/>
        </a:p>
      </dgm:t>
    </dgm:pt>
    <dgm:pt modelId="{0A6C7B37-F75D-42DF-AD43-C25AB5B7B7FE}" type="pres">
      <dgm:prSet presAssocID="{8E88106A-59B9-4FA4-B995-09980F0A468A}" presName="compNode" presStyleCnt="0"/>
      <dgm:spPr/>
    </dgm:pt>
    <dgm:pt modelId="{90008520-050A-4A96-A7D1-C5F8261921C1}" type="pres">
      <dgm:prSet presAssocID="{8E88106A-59B9-4FA4-B995-09980F0A468A}" presName="aNode" presStyleLbl="bgShp" presStyleIdx="0" presStyleCnt="3" custLinFactNeighborX="-38" custLinFactNeighborY="-379"/>
      <dgm:spPr/>
      <dgm:t>
        <a:bodyPr/>
        <a:lstStyle/>
        <a:p>
          <a:endParaRPr lang="nl-NL"/>
        </a:p>
      </dgm:t>
    </dgm:pt>
    <dgm:pt modelId="{6FE123A5-8583-4EE5-A6C6-7ACA4A27C6D5}" type="pres">
      <dgm:prSet presAssocID="{8E88106A-59B9-4FA4-B995-09980F0A468A}" presName="textNode" presStyleLbl="bgShp" presStyleIdx="0" presStyleCnt="3"/>
      <dgm:spPr/>
      <dgm:t>
        <a:bodyPr/>
        <a:lstStyle/>
        <a:p>
          <a:endParaRPr lang="nl-NL"/>
        </a:p>
      </dgm:t>
    </dgm:pt>
    <dgm:pt modelId="{02018DD0-83D4-4562-99CC-DD3EAE52A64E}" type="pres">
      <dgm:prSet presAssocID="{8E88106A-59B9-4FA4-B995-09980F0A468A}" presName="compChildNode" presStyleCnt="0"/>
      <dgm:spPr/>
    </dgm:pt>
    <dgm:pt modelId="{48B7649E-2143-41BE-ABC9-9EEC304542AE}" type="pres">
      <dgm:prSet presAssocID="{8E88106A-59B9-4FA4-B995-09980F0A468A}" presName="theInnerList" presStyleCnt="0"/>
      <dgm:spPr/>
    </dgm:pt>
    <dgm:pt modelId="{88F7467A-1968-4E33-9790-C2FBED902479}" type="pres">
      <dgm:prSet presAssocID="{DDB4876C-3BAA-4903-B441-0347DFA9B33B}" presName="childNode" presStyleLbl="node1" presStyleIdx="0" presStyleCnt="6" custScaleY="2000000" custLinFactY="-400000" custLinFactNeighborY="-479929">
        <dgm:presLayoutVars>
          <dgm:bulletEnabled val="1"/>
        </dgm:presLayoutVars>
      </dgm:prSet>
      <dgm:spPr/>
      <dgm:t>
        <a:bodyPr/>
        <a:lstStyle/>
        <a:p>
          <a:endParaRPr lang="nl-NL"/>
        </a:p>
      </dgm:t>
    </dgm:pt>
    <dgm:pt modelId="{3A4673E2-06F6-460E-BCDE-14C1BF4DE406}" type="pres">
      <dgm:prSet presAssocID="{DDB4876C-3BAA-4903-B441-0347DFA9B33B}" presName="aSpace2" presStyleCnt="0"/>
      <dgm:spPr/>
    </dgm:pt>
    <dgm:pt modelId="{82738C02-67AB-4ABD-AC0E-054767A3D4F6}" type="pres">
      <dgm:prSet presAssocID="{ADBF0A60-0A8F-4FAE-8595-D0CEF36B9845}" presName="childNode" presStyleLbl="node1" presStyleIdx="1" presStyleCnt="6" custScaleY="2000000">
        <dgm:presLayoutVars>
          <dgm:bulletEnabled val="1"/>
        </dgm:presLayoutVars>
      </dgm:prSet>
      <dgm:spPr/>
      <dgm:t>
        <a:bodyPr/>
        <a:lstStyle/>
        <a:p>
          <a:endParaRPr lang="nl-NL"/>
        </a:p>
      </dgm:t>
    </dgm:pt>
    <dgm:pt modelId="{D88D191C-CECE-4333-B5B0-4E9BA6579898}" type="pres">
      <dgm:prSet presAssocID="{8E88106A-59B9-4FA4-B995-09980F0A468A}" presName="aSpace" presStyleCnt="0"/>
      <dgm:spPr/>
    </dgm:pt>
    <dgm:pt modelId="{357A1AFC-43C1-42A8-80B8-F5CEEAD288F4}" type="pres">
      <dgm:prSet presAssocID="{51C49178-ADE2-4F67-8D9D-6C4232409BD0}" presName="compNode" presStyleCnt="0"/>
      <dgm:spPr/>
    </dgm:pt>
    <dgm:pt modelId="{3E46EEBF-6ACA-4C49-B679-28824ADA4080}" type="pres">
      <dgm:prSet presAssocID="{51C49178-ADE2-4F67-8D9D-6C4232409BD0}" presName="aNode" presStyleLbl="bgShp" presStyleIdx="1" presStyleCnt="3" custLinFactNeighborX="284"/>
      <dgm:spPr/>
      <dgm:t>
        <a:bodyPr/>
        <a:lstStyle/>
        <a:p>
          <a:endParaRPr lang="nl-NL"/>
        </a:p>
      </dgm:t>
    </dgm:pt>
    <dgm:pt modelId="{426CA3E3-A366-421A-83E3-C35F112780F2}" type="pres">
      <dgm:prSet presAssocID="{51C49178-ADE2-4F67-8D9D-6C4232409BD0}" presName="textNode" presStyleLbl="bgShp" presStyleIdx="1" presStyleCnt="3"/>
      <dgm:spPr/>
      <dgm:t>
        <a:bodyPr/>
        <a:lstStyle/>
        <a:p>
          <a:endParaRPr lang="nl-NL"/>
        </a:p>
      </dgm:t>
    </dgm:pt>
    <dgm:pt modelId="{D1A3FA31-28E8-4530-AAC8-122A2FB111C2}" type="pres">
      <dgm:prSet presAssocID="{51C49178-ADE2-4F67-8D9D-6C4232409BD0}" presName="compChildNode" presStyleCnt="0"/>
      <dgm:spPr/>
    </dgm:pt>
    <dgm:pt modelId="{3F4F6BCD-D6AE-4182-90F5-C6A3B48467CD}" type="pres">
      <dgm:prSet presAssocID="{51C49178-ADE2-4F67-8D9D-6C4232409BD0}" presName="theInnerList" presStyleCnt="0"/>
      <dgm:spPr/>
    </dgm:pt>
    <dgm:pt modelId="{D6657D2F-F392-41DA-A687-14C0B8A51D9F}" type="pres">
      <dgm:prSet presAssocID="{0FD7B9DF-DD3F-4B92-9938-5CC5C586ED10}" presName="childNode" presStyleLbl="node1" presStyleIdx="2" presStyleCnt="6" custScaleY="2000000" custLinFactY="-400000" custLinFactNeighborY="-475116">
        <dgm:presLayoutVars>
          <dgm:bulletEnabled val="1"/>
        </dgm:presLayoutVars>
      </dgm:prSet>
      <dgm:spPr/>
      <dgm:t>
        <a:bodyPr/>
        <a:lstStyle/>
        <a:p>
          <a:endParaRPr lang="nl-NL"/>
        </a:p>
      </dgm:t>
    </dgm:pt>
    <dgm:pt modelId="{7C0351C9-0E10-4243-BB71-3948398D086D}" type="pres">
      <dgm:prSet presAssocID="{0FD7B9DF-DD3F-4B92-9938-5CC5C586ED10}" presName="aSpace2" presStyleCnt="0"/>
      <dgm:spPr/>
    </dgm:pt>
    <dgm:pt modelId="{6238E2B3-7067-46C0-8609-2380353D2B8E}" type="pres">
      <dgm:prSet presAssocID="{1DEEE4E5-D221-42A2-8D44-D1C7DF4CF065}" presName="childNode" presStyleLbl="node1" presStyleIdx="3" presStyleCnt="6" custScaleY="2000000">
        <dgm:presLayoutVars>
          <dgm:bulletEnabled val="1"/>
        </dgm:presLayoutVars>
      </dgm:prSet>
      <dgm:spPr/>
      <dgm:t>
        <a:bodyPr/>
        <a:lstStyle/>
        <a:p>
          <a:endParaRPr lang="nl-NL"/>
        </a:p>
      </dgm:t>
    </dgm:pt>
    <dgm:pt modelId="{7CDBA5BB-DC2B-45C6-B218-7B489E6A909B}" type="pres">
      <dgm:prSet presAssocID="{51C49178-ADE2-4F67-8D9D-6C4232409BD0}" presName="aSpace" presStyleCnt="0"/>
      <dgm:spPr/>
    </dgm:pt>
    <dgm:pt modelId="{A992AE9F-91C2-4848-9A35-D1F93715110E}" type="pres">
      <dgm:prSet presAssocID="{ADDAEDB2-D9C3-4CC3-95BE-9E2FC31E3EFB}" presName="compNode" presStyleCnt="0"/>
      <dgm:spPr/>
    </dgm:pt>
    <dgm:pt modelId="{24993392-51D9-499E-858F-83A71B83DA6D}" type="pres">
      <dgm:prSet presAssocID="{ADDAEDB2-D9C3-4CC3-95BE-9E2FC31E3EFB}" presName="aNode" presStyleLbl="bgShp" presStyleIdx="2" presStyleCnt="3"/>
      <dgm:spPr/>
      <dgm:t>
        <a:bodyPr/>
        <a:lstStyle/>
        <a:p>
          <a:endParaRPr lang="nl-NL"/>
        </a:p>
      </dgm:t>
    </dgm:pt>
    <dgm:pt modelId="{8B3005A0-65FC-4CC3-8C30-B76CC7425C25}" type="pres">
      <dgm:prSet presAssocID="{ADDAEDB2-D9C3-4CC3-95BE-9E2FC31E3EFB}" presName="textNode" presStyleLbl="bgShp" presStyleIdx="2" presStyleCnt="3"/>
      <dgm:spPr/>
      <dgm:t>
        <a:bodyPr/>
        <a:lstStyle/>
        <a:p>
          <a:endParaRPr lang="nl-NL"/>
        </a:p>
      </dgm:t>
    </dgm:pt>
    <dgm:pt modelId="{E55A0BAF-5665-4DDC-B642-2F6194928943}" type="pres">
      <dgm:prSet presAssocID="{ADDAEDB2-D9C3-4CC3-95BE-9E2FC31E3EFB}" presName="compChildNode" presStyleCnt="0"/>
      <dgm:spPr/>
    </dgm:pt>
    <dgm:pt modelId="{1B665D8D-FECA-4FB8-BDDF-F1D23AE0F30A}" type="pres">
      <dgm:prSet presAssocID="{ADDAEDB2-D9C3-4CC3-95BE-9E2FC31E3EFB}" presName="theInnerList" presStyleCnt="0"/>
      <dgm:spPr/>
    </dgm:pt>
    <dgm:pt modelId="{7FD519F0-94C6-4CD7-A0FC-E3BF114864BB}" type="pres">
      <dgm:prSet presAssocID="{548FAF66-4D3F-4909-9FB7-3B710803F2D7}" presName="childNode" presStyleLbl="node1" presStyleIdx="4" presStyleCnt="6" custScaleY="2000000" custLinFactY="-400000" custLinFactNeighborY="-475116">
        <dgm:presLayoutVars>
          <dgm:bulletEnabled val="1"/>
        </dgm:presLayoutVars>
      </dgm:prSet>
      <dgm:spPr/>
      <dgm:t>
        <a:bodyPr/>
        <a:lstStyle/>
        <a:p>
          <a:endParaRPr lang="nl-NL"/>
        </a:p>
      </dgm:t>
    </dgm:pt>
    <dgm:pt modelId="{28937CF8-A39F-4476-B5C7-B9B6041D5B64}" type="pres">
      <dgm:prSet presAssocID="{548FAF66-4D3F-4909-9FB7-3B710803F2D7}" presName="aSpace2" presStyleCnt="0"/>
      <dgm:spPr/>
    </dgm:pt>
    <dgm:pt modelId="{B70D7C6B-F1C5-4C08-B241-B9859C29015C}" type="pres">
      <dgm:prSet presAssocID="{AC79C01D-1A98-4886-87FF-83F18ACD8BEA}" presName="childNode" presStyleLbl="node1" presStyleIdx="5" presStyleCnt="6" custScaleY="2000000">
        <dgm:presLayoutVars>
          <dgm:bulletEnabled val="1"/>
        </dgm:presLayoutVars>
      </dgm:prSet>
      <dgm:spPr/>
      <dgm:t>
        <a:bodyPr/>
        <a:lstStyle/>
        <a:p>
          <a:endParaRPr lang="nl-NL"/>
        </a:p>
      </dgm:t>
    </dgm:pt>
  </dgm:ptLst>
  <dgm:cxnLst>
    <dgm:cxn modelId="{96890DCA-17B8-45D3-BF24-7BBC8F5ECFB8}" srcId="{2FFAE6A3-11EC-45BD-BD00-31610E29864D}" destId="{ADDAEDB2-D9C3-4CC3-95BE-9E2FC31E3EFB}" srcOrd="2" destOrd="0" parTransId="{19D36957-6680-4A24-82AA-90D75B7D4FD2}" sibTransId="{B33FB7FE-2792-42D1-A1D5-52179481EF4A}"/>
    <dgm:cxn modelId="{A2D18906-B7A7-443D-98AA-7D84D56A5512}" type="presOf" srcId="{ADDAEDB2-D9C3-4CC3-95BE-9E2FC31E3EFB}" destId="{24993392-51D9-499E-858F-83A71B83DA6D}" srcOrd="0" destOrd="0" presId="urn:microsoft.com/office/officeart/2005/8/layout/lProcess2"/>
    <dgm:cxn modelId="{84233CFF-9356-4C6C-9CF2-3A1216A37C46}" type="presOf" srcId="{548FAF66-4D3F-4909-9FB7-3B710803F2D7}" destId="{7FD519F0-94C6-4CD7-A0FC-E3BF114864BB}" srcOrd="0" destOrd="0" presId="urn:microsoft.com/office/officeart/2005/8/layout/lProcess2"/>
    <dgm:cxn modelId="{AFC684D7-FBD4-43E0-AD43-E60E949EC3CD}" type="presOf" srcId="{8E88106A-59B9-4FA4-B995-09980F0A468A}" destId="{6FE123A5-8583-4EE5-A6C6-7ACA4A27C6D5}" srcOrd="1" destOrd="0" presId="urn:microsoft.com/office/officeart/2005/8/layout/lProcess2"/>
    <dgm:cxn modelId="{CBEE4B49-EA0E-4663-910A-57B64D915ACD}" type="presOf" srcId="{8E88106A-59B9-4FA4-B995-09980F0A468A}" destId="{90008520-050A-4A96-A7D1-C5F8261921C1}" srcOrd="0" destOrd="0" presId="urn:microsoft.com/office/officeart/2005/8/layout/lProcess2"/>
    <dgm:cxn modelId="{2ECA7B7D-9314-482E-AF2C-69CD10A187D9}" type="presOf" srcId="{ADBF0A60-0A8F-4FAE-8595-D0CEF36B9845}" destId="{82738C02-67AB-4ABD-AC0E-054767A3D4F6}" srcOrd="0" destOrd="0" presId="urn:microsoft.com/office/officeart/2005/8/layout/lProcess2"/>
    <dgm:cxn modelId="{B15044E5-290D-4372-B91F-9C1AE56E12FE}" type="presOf" srcId="{AC79C01D-1A98-4886-87FF-83F18ACD8BEA}" destId="{B70D7C6B-F1C5-4C08-B241-B9859C29015C}" srcOrd="0" destOrd="0" presId="urn:microsoft.com/office/officeart/2005/8/layout/lProcess2"/>
    <dgm:cxn modelId="{66D5F533-BE00-4A6C-971D-FCDD7E6476FA}" srcId="{2FFAE6A3-11EC-45BD-BD00-31610E29864D}" destId="{51C49178-ADE2-4F67-8D9D-6C4232409BD0}" srcOrd="1" destOrd="0" parTransId="{60BA942E-E9F9-4048-B3B0-CA1975A5D513}" sibTransId="{458E1FA6-5B72-4F07-940B-0FA41E8613AE}"/>
    <dgm:cxn modelId="{1C96F4FD-B711-4BA2-AD26-CAA56208D2B7}" srcId="{ADDAEDB2-D9C3-4CC3-95BE-9E2FC31E3EFB}" destId="{548FAF66-4D3F-4909-9FB7-3B710803F2D7}" srcOrd="0" destOrd="0" parTransId="{8D9FFCDB-FAD3-4109-BDB1-4DB7F04C9709}" sibTransId="{2BC8D198-E7C8-454C-9AF9-5D3A282C6D2A}"/>
    <dgm:cxn modelId="{BB22CDE4-F667-4E4E-9513-A968A12C9272}" type="presOf" srcId="{2FFAE6A3-11EC-45BD-BD00-31610E29864D}" destId="{40EADE56-D3F6-4AEC-BB3E-C8F03760C935}" srcOrd="0" destOrd="0" presId="urn:microsoft.com/office/officeart/2005/8/layout/lProcess2"/>
    <dgm:cxn modelId="{FF40E086-5B53-47F2-AB42-4DFD64717CB9}" srcId="{51C49178-ADE2-4F67-8D9D-6C4232409BD0}" destId="{0FD7B9DF-DD3F-4B92-9938-5CC5C586ED10}" srcOrd="0" destOrd="0" parTransId="{A13320DB-9D5E-496B-A2CB-35F6C460787E}" sibTransId="{822A42EE-A571-4E57-819F-684C9FA3C0DC}"/>
    <dgm:cxn modelId="{529E4932-2FEF-4118-A4C6-B5B8BB87DE3E}" type="presOf" srcId="{ADDAEDB2-D9C3-4CC3-95BE-9E2FC31E3EFB}" destId="{8B3005A0-65FC-4CC3-8C30-B76CC7425C25}" srcOrd="1" destOrd="0" presId="urn:microsoft.com/office/officeart/2005/8/layout/lProcess2"/>
    <dgm:cxn modelId="{E79C0C08-0161-44FE-B1E6-79C625E49137}" type="presOf" srcId="{51C49178-ADE2-4F67-8D9D-6C4232409BD0}" destId="{426CA3E3-A366-421A-83E3-C35F112780F2}" srcOrd="1" destOrd="0" presId="urn:microsoft.com/office/officeart/2005/8/layout/lProcess2"/>
    <dgm:cxn modelId="{8D19EB08-B62E-4085-9075-33F2F3F41A94}" srcId="{ADDAEDB2-D9C3-4CC3-95BE-9E2FC31E3EFB}" destId="{AC79C01D-1A98-4886-87FF-83F18ACD8BEA}" srcOrd="1" destOrd="0" parTransId="{2F0A7276-95B4-4F7A-9855-58DA9A7550DE}" sibTransId="{F9E73837-6F6A-425B-A3AB-599C1EDA18FC}"/>
    <dgm:cxn modelId="{B5001A96-466D-4901-B855-1002D3323A22}" type="presOf" srcId="{0FD7B9DF-DD3F-4B92-9938-5CC5C586ED10}" destId="{D6657D2F-F392-41DA-A687-14C0B8A51D9F}" srcOrd="0" destOrd="0" presId="urn:microsoft.com/office/officeart/2005/8/layout/lProcess2"/>
    <dgm:cxn modelId="{3B65826E-5220-4547-B8DC-B8FEAFF032EF}" srcId="{8E88106A-59B9-4FA4-B995-09980F0A468A}" destId="{DDB4876C-3BAA-4903-B441-0347DFA9B33B}" srcOrd="0" destOrd="0" parTransId="{28E029D3-AB47-4E3A-9955-A72D8B36550D}" sibTransId="{A26BFE10-7B12-4D6A-A662-B797D92C264D}"/>
    <dgm:cxn modelId="{84965F4C-E6A5-46A1-8425-F351ECDD26F8}" srcId="{8E88106A-59B9-4FA4-B995-09980F0A468A}" destId="{ADBF0A60-0A8F-4FAE-8595-D0CEF36B9845}" srcOrd="1" destOrd="0" parTransId="{168C08B1-5C30-4C84-8174-DB6BDB5743FB}" sibTransId="{BB62DB48-C9FF-4866-AF60-FFF2F4374824}"/>
    <dgm:cxn modelId="{B8193A5B-4B85-4252-B87B-4E2CD542E573}" srcId="{51C49178-ADE2-4F67-8D9D-6C4232409BD0}" destId="{1DEEE4E5-D221-42A2-8D44-D1C7DF4CF065}" srcOrd="1" destOrd="0" parTransId="{58B9DCAB-926D-48A7-8750-7860B73494BD}" sibTransId="{15987656-8A37-4499-836B-3DFB6BAA0790}"/>
    <dgm:cxn modelId="{EE3C04F4-4D96-4A5C-A10C-EFE3C2AA2531}" type="presOf" srcId="{51C49178-ADE2-4F67-8D9D-6C4232409BD0}" destId="{3E46EEBF-6ACA-4C49-B679-28824ADA4080}" srcOrd="0" destOrd="0" presId="urn:microsoft.com/office/officeart/2005/8/layout/lProcess2"/>
    <dgm:cxn modelId="{B025C174-9640-4B94-9B4E-8DD1568662B3}" type="presOf" srcId="{1DEEE4E5-D221-42A2-8D44-D1C7DF4CF065}" destId="{6238E2B3-7067-46C0-8609-2380353D2B8E}" srcOrd="0" destOrd="0" presId="urn:microsoft.com/office/officeart/2005/8/layout/lProcess2"/>
    <dgm:cxn modelId="{24EF81E5-A1A6-4F44-ABE1-A172C52E08F2}" srcId="{2FFAE6A3-11EC-45BD-BD00-31610E29864D}" destId="{8E88106A-59B9-4FA4-B995-09980F0A468A}" srcOrd="0" destOrd="0" parTransId="{E7E05C57-3E53-4EBF-932F-D7917AB5D843}" sibTransId="{0E4EA3AE-6874-4846-8CEC-F51929B86D7E}"/>
    <dgm:cxn modelId="{2342A957-18DE-45F2-BE8E-B513C4038203}" type="presOf" srcId="{DDB4876C-3BAA-4903-B441-0347DFA9B33B}" destId="{88F7467A-1968-4E33-9790-C2FBED902479}" srcOrd="0" destOrd="0" presId="urn:microsoft.com/office/officeart/2005/8/layout/lProcess2"/>
    <dgm:cxn modelId="{2BE7EE8B-E09B-40B6-AFD1-15BA4042AAA4}" type="presParOf" srcId="{40EADE56-D3F6-4AEC-BB3E-C8F03760C935}" destId="{0A6C7B37-F75D-42DF-AD43-C25AB5B7B7FE}" srcOrd="0" destOrd="0" presId="urn:microsoft.com/office/officeart/2005/8/layout/lProcess2"/>
    <dgm:cxn modelId="{437FE7BF-2506-4E43-AA4C-AFE49F8A6108}" type="presParOf" srcId="{0A6C7B37-F75D-42DF-AD43-C25AB5B7B7FE}" destId="{90008520-050A-4A96-A7D1-C5F8261921C1}" srcOrd="0" destOrd="0" presId="urn:microsoft.com/office/officeart/2005/8/layout/lProcess2"/>
    <dgm:cxn modelId="{545B3B53-0303-4DEA-93C2-D55342462CB2}" type="presParOf" srcId="{0A6C7B37-F75D-42DF-AD43-C25AB5B7B7FE}" destId="{6FE123A5-8583-4EE5-A6C6-7ACA4A27C6D5}" srcOrd="1" destOrd="0" presId="urn:microsoft.com/office/officeart/2005/8/layout/lProcess2"/>
    <dgm:cxn modelId="{A539759E-9B1A-481F-9228-48844A1BD0FB}" type="presParOf" srcId="{0A6C7B37-F75D-42DF-AD43-C25AB5B7B7FE}" destId="{02018DD0-83D4-4562-99CC-DD3EAE52A64E}" srcOrd="2" destOrd="0" presId="urn:microsoft.com/office/officeart/2005/8/layout/lProcess2"/>
    <dgm:cxn modelId="{7E7D2C6D-31F9-4FA8-8AE8-EA07B952781B}" type="presParOf" srcId="{02018DD0-83D4-4562-99CC-DD3EAE52A64E}" destId="{48B7649E-2143-41BE-ABC9-9EEC304542AE}" srcOrd="0" destOrd="0" presId="urn:microsoft.com/office/officeart/2005/8/layout/lProcess2"/>
    <dgm:cxn modelId="{6DCA1F5A-C7FF-45B0-9764-076CED3155B2}" type="presParOf" srcId="{48B7649E-2143-41BE-ABC9-9EEC304542AE}" destId="{88F7467A-1968-4E33-9790-C2FBED902479}" srcOrd="0" destOrd="0" presId="urn:microsoft.com/office/officeart/2005/8/layout/lProcess2"/>
    <dgm:cxn modelId="{AEDF9DBE-A4B8-47BC-BAE7-FCB20F69190B}" type="presParOf" srcId="{48B7649E-2143-41BE-ABC9-9EEC304542AE}" destId="{3A4673E2-06F6-460E-BCDE-14C1BF4DE406}" srcOrd="1" destOrd="0" presId="urn:microsoft.com/office/officeart/2005/8/layout/lProcess2"/>
    <dgm:cxn modelId="{80509990-1AD5-40AC-B51A-DD93ED0C184A}" type="presParOf" srcId="{48B7649E-2143-41BE-ABC9-9EEC304542AE}" destId="{82738C02-67AB-4ABD-AC0E-054767A3D4F6}" srcOrd="2" destOrd="0" presId="urn:microsoft.com/office/officeart/2005/8/layout/lProcess2"/>
    <dgm:cxn modelId="{D5D26DF6-B509-4A73-B4BB-12168D17D2BD}" type="presParOf" srcId="{40EADE56-D3F6-4AEC-BB3E-C8F03760C935}" destId="{D88D191C-CECE-4333-B5B0-4E9BA6579898}" srcOrd="1" destOrd="0" presId="urn:microsoft.com/office/officeart/2005/8/layout/lProcess2"/>
    <dgm:cxn modelId="{0830EFE4-DB4F-4876-A08B-0818BFEB1234}" type="presParOf" srcId="{40EADE56-D3F6-4AEC-BB3E-C8F03760C935}" destId="{357A1AFC-43C1-42A8-80B8-F5CEEAD288F4}" srcOrd="2" destOrd="0" presId="urn:microsoft.com/office/officeart/2005/8/layout/lProcess2"/>
    <dgm:cxn modelId="{BBA9577E-2F4E-4548-AEB6-7FEEF066E06A}" type="presParOf" srcId="{357A1AFC-43C1-42A8-80B8-F5CEEAD288F4}" destId="{3E46EEBF-6ACA-4C49-B679-28824ADA4080}" srcOrd="0" destOrd="0" presId="urn:microsoft.com/office/officeart/2005/8/layout/lProcess2"/>
    <dgm:cxn modelId="{1CFEEA69-A8BA-476D-8479-E8AEB093BF08}" type="presParOf" srcId="{357A1AFC-43C1-42A8-80B8-F5CEEAD288F4}" destId="{426CA3E3-A366-421A-83E3-C35F112780F2}" srcOrd="1" destOrd="0" presId="urn:microsoft.com/office/officeart/2005/8/layout/lProcess2"/>
    <dgm:cxn modelId="{C1EE77B6-5B1A-431A-A3DF-9C7D925B56A9}" type="presParOf" srcId="{357A1AFC-43C1-42A8-80B8-F5CEEAD288F4}" destId="{D1A3FA31-28E8-4530-AAC8-122A2FB111C2}" srcOrd="2" destOrd="0" presId="urn:microsoft.com/office/officeart/2005/8/layout/lProcess2"/>
    <dgm:cxn modelId="{96DDB75E-EE6A-44F4-82F2-C59FE14E8116}" type="presParOf" srcId="{D1A3FA31-28E8-4530-AAC8-122A2FB111C2}" destId="{3F4F6BCD-D6AE-4182-90F5-C6A3B48467CD}" srcOrd="0" destOrd="0" presId="urn:microsoft.com/office/officeart/2005/8/layout/lProcess2"/>
    <dgm:cxn modelId="{408C3E0B-8393-4605-B765-767D2870E51A}" type="presParOf" srcId="{3F4F6BCD-D6AE-4182-90F5-C6A3B48467CD}" destId="{D6657D2F-F392-41DA-A687-14C0B8A51D9F}" srcOrd="0" destOrd="0" presId="urn:microsoft.com/office/officeart/2005/8/layout/lProcess2"/>
    <dgm:cxn modelId="{F07CF424-3FC9-462B-8918-00FDC4852918}" type="presParOf" srcId="{3F4F6BCD-D6AE-4182-90F5-C6A3B48467CD}" destId="{7C0351C9-0E10-4243-BB71-3948398D086D}" srcOrd="1" destOrd="0" presId="urn:microsoft.com/office/officeart/2005/8/layout/lProcess2"/>
    <dgm:cxn modelId="{6F009214-808A-4025-A284-5C6C8A13450E}" type="presParOf" srcId="{3F4F6BCD-D6AE-4182-90F5-C6A3B48467CD}" destId="{6238E2B3-7067-46C0-8609-2380353D2B8E}" srcOrd="2" destOrd="0" presId="urn:microsoft.com/office/officeart/2005/8/layout/lProcess2"/>
    <dgm:cxn modelId="{68EA80BA-EA24-4533-862C-F74748175D30}" type="presParOf" srcId="{40EADE56-D3F6-4AEC-BB3E-C8F03760C935}" destId="{7CDBA5BB-DC2B-45C6-B218-7B489E6A909B}" srcOrd="3" destOrd="0" presId="urn:microsoft.com/office/officeart/2005/8/layout/lProcess2"/>
    <dgm:cxn modelId="{8D522A8A-66D9-49B8-9519-65E9012B31DE}" type="presParOf" srcId="{40EADE56-D3F6-4AEC-BB3E-C8F03760C935}" destId="{A992AE9F-91C2-4848-9A35-D1F93715110E}" srcOrd="4" destOrd="0" presId="urn:microsoft.com/office/officeart/2005/8/layout/lProcess2"/>
    <dgm:cxn modelId="{4517B3D3-361A-47A0-871A-2B0B21816D93}" type="presParOf" srcId="{A992AE9F-91C2-4848-9A35-D1F93715110E}" destId="{24993392-51D9-499E-858F-83A71B83DA6D}" srcOrd="0" destOrd="0" presId="urn:microsoft.com/office/officeart/2005/8/layout/lProcess2"/>
    <dgm:cxn modelId="{C9524754-E86D-44D5-8C32-6F3D7C00C45F}" type="presParOf" srcId="{A992AE9F-91C2-4848-9A35-D1F93715110E}" destId="{8B3005A0-65FC-4CC3-8C30-B76CC7425C25}" srcOrd="1" destOrd="0" presId="urn:microsoft.com/office/officeart/2005/8/layout/lProcess2"/>
    <dgm:cxn modelId="{5625DDDD-099E-469C-81BF-880416F8509D}" type="presParOf" srcId="{A992AE9F-91C2-4848-9A35-D1F93715110E}" destId="{E55A0BAF-5665-4DDC-B642-2F6194928943}" srcOrd="2" destOrd="0" presId="urn:microsoft.com/office/officeart/2005/8/layout/lProcess2"/>
    <dgm:cxn modelId="{71F513E5-026E-42DE-9E82-7D3CC5840BED}" type="presParOf" srcId="{E55A0BAF-5665-4DDC-B642-2F6194928943}" destId="{1B665D8D-FECA-4FB8-BDDF-F1D23AE0F30A}" srcOrd="0" destOrd="0" presId="urn:microsoft.com/office/officeart/2005/8/layout/lProcess2"/>
    <dgm:cxn modelId="{BD18A5F4-F874-403E-BB3F-FBE10377472A}" type="presParOf" srcId="{1B665D8D-FECA-4FB8-BDDF-F1D23AE0F30A}" destId="{7FD519F0-94C6-4CD7-A0FC-E3BF114864BB}" srcOrd="0" destOrd="0" presId="urn:microsoft.com/office/officeart/2005/8/layout/lProcess2"/>
    <dgm:cxn modelId="{8EC55B6A-D8D8-4BE0-8619-0465906783B9}" type="presParOf" srcId="{1B665D8D-FECA-4FB8-BDDF-F1D23AE0F30A}" destId="{28937CF8-A39F-4476-B5C7-B9B6041D5B64}" srcOrd="1" destOrd="0" presId="urn:microsoft.com/office/officeart/2005/8/layout/lProcess2"/>
    <dgm:cxn modelId="{31487329-88AC-41B0-B425-1200A60CDD70}" type="presParOf" srcId="{1B665D8D-FECA-4FB8-BDDF-F1D23AE0F30A}" destId="{B70D7C6B-F1C5-4C08-B241-B9859C29015C}"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FAE6A3-11EC-45BD-BD00-31610E29864D}"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nl-NL"/>
        </a:p>
      </dgm:t>
    </dgm:pt>
    <dgm:pt modelId="{DDB4876C-3BAA-4903-B441-0347DFA9B33B}">
      <dgm:prSet phldrT="[Tekst]"/>
      <dgm:spPr/>
      <dgm:t>
        <a:bodyPr/>
        <a:lstStyle/>
        <a:p>
          <a:pPr algn="l"/>
          <a:r>
            <a:rPr lang="nl-NL" dirty="0" smtClean="0"/>
            <a:t>- Actieve sturing op ‘wat’ NLIP gaat doen</a:t>
          </a:r>
        </a:p>
        <a:p>
          <a:pPr algn="l"/>
          <a:r>
            <a:rPr lang="nl-NL" dirty="0" smtClean="0"/>
            <a:t>- Eenmalige </a:t>
          </a:r>
          <a:r>
            <a:rPr lang="nl-NL" dirty="0" err="1" smtClean="0"/>
            <a:t>tendering</a:t>
          </a:r>
          <a:r>
            <a:rPr lang="nl-NL" dirty="0" smtClean="0"/>
            <a:t>, maar met gerede kans op aanvullende tenders</a:t>
          </a:r>
        </a:p>
      </dgm:t>
    </dgm:pt>
    <dgm:pt modelId="{28E029D3-AB47-4E3A-9955-A72D8B36550D}" type="parTrans" cxnId="{3B65826E-5220-4547-B8DC-B8FEAFF032EF}">
      <dgm:prSet/>
      <dgm:spPr/>
      <dgm:t>
        <a:bodyPr/>
        <a:lstStyle/>
        <a:p>
          <a:endParaRPr lang="nl-NL"/>
        </a:p>
      </dgm:t>
    </dgm:pt>
    <dgm:pt modelId="{A26BFE10-7B12-4D6A-A662-B797D92C264D}" type="sibTrans" cxnId="{3B65826E-5220-4547-B8DC-B8FEAFF032EF}">
      <dgm:prSet/>
      <dgm:spPr/>
      <dgm:t>
        <a:bodyPr/>
        <a:lstStyle/>
        <a:p>
          <a:endParaRPr lang="nl-NL"/>
        </a:p>
      </dgm:t>
    </dgm:pt>
    <dgm:pt modelId="{ADBF0A60-0A8F-4FAE-8595-D0CEF36B9845}">
      <dgm:prSet phldrT="[Tekst]"/>
      <dgm:spPr/>
      <dgm:t>
        <a:bodyPr/>
        <a:lstStyle/>
        <a:p>
          <a:pPr algn="l"/>
          <a:r>
            <a:rPr lang="nl-NL" dirty="0" smtClean="0"/>
            <a:t>- </a:t>
          </a:r>
          <a:r>
            <a:rPr lang="nl-NL" b="1" i="1" dirty="0" smtClean="0"/>
            <a:t>Definitie van kavels is statisch terwijl dynamiek wordt verwacht</a:t>
          </a:r>
        </a:p>
        <a:p>
          <a:pPr algn="l"/>
          <a:r>
            <a:rPr lang="nl-NL" dirty="0" smtClean="0"/>
            <a:t>- Grote kavels geven relatief lange doorlooptijd </a:t>
          </a:r>
        </a:p>
        <a:p>
          <a:pPr algn="l"/>
          <a:r>
            <a:rPr lang="nl-NL" dirty="0" smtClean="0"/>
            <a:t>- Onderbreking </a:t>
          </a:r>
          <a:r>
            <a:rPr lang="nl-NL" dirty="0" err="1" smtClean="0"/>
            <a:t>continuiteit</a:t>
          </a:r>
          <a:r>
            <a:rPr lang="nl-NL" dirty="0" smtClean="0"/>
            <a:t> projecten</a:t>
          </a:r>
        </a:p>
        <a:p>
          <a:pPr algn="l"/>
          <a:r>
            <a:rPr lang="nl-NL" dirty="0" smtClean="0"/>
            <a:t>- Onderbreking </a:t>
          </a:r>
          <a:r>
            <a:rPr lang="nl-NL" dirty="0" err="1" smtClean="0"/>
            <a:t>continuiteit</a:t>
          </a:r>
          <a:r>
            <a:rPr lang="nl-NL" dirty="0" smtClean="0"/>
            <a:t> NLIP team</a:t>
          </a:r>
          <a:endParaRPr lang="nl-NL" dirty="0"/>
        </a:p>
      </dgm:t>
    </dgm:pt>
    <dgm:pt modelId="{168C08B1-5C30-4C84-8174-DB6BDB5743FB}" type="parTrans" cxnId="{84965F4C-E6A5-46A1-8425-F351ECDD26F8}">
      <dgm:prSet/>
      <dgm:spPr/>
      <dgm:t>
        <a:bodyPr/>
        <a:lstStyle/>
        <a:p>
          <a:endParaRPr lang="nl-NL"/>
        </a:p>
      </dgm:t>
    </dgm:pt>
    <dgm:pt modelId="{BB62DB48-C9FF-4866-AF60-FFF2F4374824}" type="sibTrans" cxnId="{84965F4C-E6A5-46A1-8425-F351ECDD26F8}">
      <dgm:prSet/>
      <dgm:spPr/>
      <dgm:t>
        <a:bodyPr/>
        <a:lstStyle/>
        <a:p>
          <a:endParaRPr lang="nl-NL"/>
        </a:p>
      </dgm:t>
    </dgm:pt>
    <dgm:pt modelId="{51C49178-ADE2-4F67-8D9D-6C4232409BD0}">
      <dgm:prSet phldrT="[Tekst]" custT="1"/>
      <dgm:spPr/>
      <dgm:t>
        <a:bodyPr/>
        <a:lstStyle/>
        <a:p>
          <a:r>
            <a:rPr lang="nl-NL" sz="1600" dirty="0" smtClean="0"/>
            <a:t>Functioneel</a:t>
          </a:r>
          <a:endParaRPr lang="nl-NL" sz="1600" dirty="0"/>
        </a:p>
      </dgm:t>
    </dgm:pt>
    <dgm:pt modelId="{60BA942E-E9F9-4048-B3B0-CA1975A5D513}" type="parTrans" cxnId="{66D5F533-BE00-4A6C-971D-FCDD7E6476FA}">
      <dgm:prSet/>
      <dgm:spPr/>
      <dgm:t>
        <a:bodyPr/>
        <a:lstStyle/>
        <a:p>
          <a:endParaRPr lang="nl-NL"/>
        </a:p>
      </dgm:t>
    </dgm:pt>
    <dgm:pt modelId="{458E1FA6-5B72-4F07-940B-0FA41E8613AE}" type="sibTrans" cxnId="{66D5F533-BE00-4A6C-971D-FCDD7E6476FA}">
      <dgm:prSet/>
      <dgm:spPr/>
      <dgm:t>
        <a:bodyPr/>
        <a:lstStyle/>
        <a:p>
          <a:endParaRPr lang="nl-NL"/>
        </a:p>
      </dgm:t>
    </dgm:pt>
    <dgm:pt modelId="{0FD7B9DF-DD3F-4B92-9938-5CC5C586ED10}">
      <dgm:prSet phldrT="[Tekst]"/>
      <dgm:spPr/>
      <dgm:t>
        <a:bodyPr/>
        <a:lstStyle/>
        <a:p>
          <a:pPr algn="l"/>
          <a:r>
            <a:rPr lang="nl-NL" dirty="0" smtClean="0"/>
            <a:t>- Eenmalige tenderinvestering, geen aanvullende tenders meer</a:t>
          </a:r>
        </a:p>
        <a:p>
          <a:pPr algn="l"/>
          <a:r>
            <a:rPr lang="nl-NL" dirty="0" smtClean="0"/>
            <a:t>- Selectie projecten kan door bestaande NLIP </a:t>
          </a:r>
          <a:r>
            <a:rPr lang="nl-NL" dirty="0" err="1" smtClean="0"/>
            <a:t>governance</a:t>
          </a:r>
          <a:r>
            <a:rPr lang="nl-NL" dirty="0" smtClean="0"/>
            <a:t> gecontinueerd worden; actieve sturing</a:t>
          </a:r>
        </a:p>
        <a:p>
          <a:pPr algn="l"/>
          <a:r>
            <a:rPr lang="nl-NL" dirty="0" smtClean="0"/>
            <a:t>- Verwacht prijsdrukkend effect op NLIP overhead</a:t>
          </a:r>
          <a:endParaRPr lang="nl-NL" dirty="0"/>
        </a:p>
      </dgm:t>
    </dgm:pt>
    <dgm:pt modelId="{A13320DB-9D5E-496B-A2CB-35F6C460787E}" type="parTrans" cxnId="{FF40E086-5B53-47F2-AB42-4DFD64717CB9}">
      <dgm:prSet/>
      <dgm:spPr/>
      <dgm:t>
        <a:bodyPr/>
        <a:lstStyle/>
        <a:p>
          <a:endParaRPr lang="nl-NL"/>
        </a:p>
      </dgm:t>
    </dgm:pt>
    <dgm:pt modelId="{822A42EE-A571-4E57-819F-684C9FA3C0DC}" type="sibTrans" cxnId="{FF40E086-5B53-47F2-AB42-4DFD64717CB9}">
      <dgm:prSet/>
      <dgm:spPr/>
      <dgm:t>
        <a:bodyPr/>
        <a:lstStyle/>
        <a:p>
          <a:endParaRPr lang="nl-NL"/>
        </a:p>
      </dgm:t>
    </dgm:pt>
    <dgm:pt modelId="{1DEEE4E5-D221-42A2-8D44-D1C7DF4CF065}">
      <dgm:prSet phldrT="[Tekst]"/>
      <dgm:spPr/>
      <dgm:t>
        <a:bodyPr/>
        <a:lstStyle/>
        <a:p>
          <a:pPr algn="l"/>
          <a:r>
            <a:rPr lang="nl-NL" dirty="0" smtClean="0"/>
            <a:t>- Onderbreking </a:t>
          </a:r>
          <a:r>
            <a:rPr lang="nl-NL" dirty="0" err="1" smtClean="0"/>
            <a:t>continuiteit</a:t>
          </a:r>
          <a:r>
            <a:rPr lang="nl-NL" dirty="0" smtClean="0"/>
            <a:t> NLIP team</a:t>
          </a:r>
        </a:p>
        <a:p>
          <a:pPr algn="l"/>
          <a:r>
            <a:rPr lang="nl-NL" dirty="0" smtClean="0"/>
            <a:t>- </a:t>
          </a:r>
          <a:r>
            <a:rPr lang="nl-NL" b="1" i="1" dirty="0" smtClean="0"/>
            <a:t>Geen NLIP ondersteuning (€€€) meer mogelijk</a:t>
          </a:r>
          <a:r>
            <a:rPr lang="nl-NL" dirty="0" smtClean="0"/>
            <a:t>, anders dan in ‘functies’ zoals gedefinieerd en tevoren ‘ingekocht</a:t>
          </a:r>
        </a:p>
        <a:p>
          <a:pPr algn="l"/>
          <a:endParaRPr lang="nl-NL" dirty="0" smtClean="0"/>
        </a:p>
      </dgm:t>
    </dgm:pt>
    <dgm:pt modelId="{58B9DCAB-926D-48A7-8750-7860B73494BD}" type="parTrans" cxnId="{B8193A5B-4B85-4252-B87B-4E2CD542E573}">
      <dgm:prSet/>
      <dgm:spPr/>
      <dgm:t>
        <a:bodyPr/>
        <a:lstStyle/>
        <a:p>
          <a:endParaRPr lang="nl-NL"/>
        </a:p>
      </dgm:t>
    </dgm:pt>
    <dgm:pt modelId="{15987656-8A37-4499-836B-3DFB6BAA0790}" type="sibTrans" cxnId="{B8193A5B-4B85-4252-B87B-4E2CD542E573}">
      <dgm:prSet/>
      <dgm:spPr/>
      <dgm:t>
        <a:bodyPr/>
        <a:lstStyle/>
        <a:p>
          <a:endParaRPr lang="nl-NL"/>
        </a:p>
      </dgm:t>
    </dgm:pt>
    <dgm:pt modelId="{ADDAEDB2-D9C3-4CC3-95BE-9E2FC31E3EFB}">
      <dgm:prSet phldrT="[Tekst]" custT="1"/>
      <dgm:spPr/>
      <dgm:t>
        <a:bodyPr/>
        <a:lstStyle/>
        <a:p>
          <a:r>
            <a:rPr lang="nl-NL" sz="1600" dirty="0" smtClean="0"/>
            <a:t>Per project</a:t>
          </a:r>
          <a:endParaRPr lang="nl-NL" sz="1600" dirty="0"/>
        </a:p>
      </dgm:t>
    </dgm:pt>
    <dgm:pt modelId="{19D36957-6680-4A24-82AA-90D75B7D4FD2}" type="parTrans" cxnId="{96890DCA-17B8-45D3-BF24-7BBC8F5ECFB8}">
      <dgm:prSet/>
      <dgm:spPr/>
      <dgm:t>
        <a:bodyPr/>
        <a:lstStyle/>
        <a:p>
          <a:endParaRPr lang="nl-NL"/>
        </a:p>
      </dgm:t>
    </dgm:pt>
    <dgm:pt modelId="{B33FB7FE-2792-42D1-A1D5-52179481EF4A}" type="sibTrans" cxnId="{96890DCA-17B8-45D3-BF24-7BBC8F5ECFB8}">
      <dgm:prSet/>
      <dgm:spPr/>
      <dgm:t>
        <a:bodyPr/>
        <a:lstStyle/>
        <a:p>
          <a:endParaRPr lang="nl-NL"/>
        </a:p>
      </dgm:t>
    </dgm:pt>
    <dgm:pt modelId="{548FAF66-4D3F-4909-9FB7-3B710803F2D7}">
      <dgm:prSet phldrT="[Tekst]"/>
      <dgm:spPr/>
      <dgm:t>
        <a:bodyPr/>
        <a:lstStyle/>
        <a:p>
          <a:pPr algn="l"/>
          <a:r>
            <a:rPr lang="nl-NL" dirty="0" smtClean="0"/>
            <a:t>- Zeer dynamisch, direct aansluitend op behoeftes</a:t>
          </a:r>
        </a:p>
        <a:p>
          <a:pPr algn="l"/>
          <a:r>
            <a:rPr lang="nl-NL" dirty="0" smtClean="0"/>
            <a:t>- Sturing door Stuurgroep / project (korte lijntjes)</a:t>
          </a:r>
          <a:endParaRPr lang="nl-NL" dirty="0"/>
        </a:p>
      </dgm:t>
    </dgm:pt>
    <dgm:pt modelId="{8D9FFCDB-FAD3-4109-BDB1-4DB7F04C9709}" type="parTrans" cxnId="{1C96F4FD-B711-4BA2-AD26-CAA56208D2B7}">
      <dgm:prSet/>
      <dgm:spPr/>
      <dgm:t>
        <a:bodyPr/>
        <a:lstStyle/>
        <a:p>
          <a:endParaRPr lang="nl-NL"/>
        </a:p>
      </dgm:t>
    </dgm:pt>
    <dgm:pt modelId="{2BC8D198-E7C8-454C-9AF9-5D3A282C6D2A}" type="sibTrans" cxnId="{1C96F4FD-B711-4BA2-AD26-CAA56208D2B7}">
      <dgm:prSet/>
      <dgm:spPr/>
      <dgm:t>
        <a:bodyPr/>
        <a:lstStyle/>
        <a:p>
          <a:endParaRPr lang="nl-NL"/>
        </a:p>
      </dgm:t>
    </dgm:pt>
    <dgm:pt modelId="{AC79C01D-1A98-4886-87FF-83F18ACD8BEA}">
      <dgm:prSet phldrT="[Tekst]"/>
      <dgm:spPr/>
      <dgm:t>
        <a:bodyPr/>
        <a:lstStyle/>
        <a:p>
          <a:pPr algn="l"/>
          <a:r>
            <a:rPr lang="nl-NL" dirty="0" smtClean="0"/>
            <a:t>- Tijdrovend</a:t>
          </a:r>
        </a:p>
        <a:p>
          <a:pPr algn="l"/>
          <a:r>
            <a:rPr lang="nl-NL" dirty="0" smtClean="0"/>
            <a:t>- Overheadkosten / project zijn hoog</a:t>
          </a:r>
        </a:p>
        <a:p>
          <a:pPr algn="l"/>
          <a:r>
            <a:rPr lang="nl-NL" dirty="0" smtClean="0"/>
            <a:t>- </a:t>
          </a:r>
          <a:r>
            <a:rPr lang="nl-NL" b="0" i="0" dirty="0" smtClean="0"/>
            <a:t>Grote drempel voor middelgrote projecten</a:t>
          </a:r>
        </a:p>
        <a:p>
          <a:pPr algn="l"/>
          <a:r>
            <a:rPr lang="nl-NL" b="1" i="1" dirty="0" smtClean="0"/>
            <a:t>- Doet geen recht aan ‘voor’  -investeringen van specifieke bedrijven (casus IBM, </a:t>
          </a:r>
          <a:r>
            <a:rPr lang="nl-NL" b="1" i="1" dirty="0" err="1" smtClean="0"/>
            <a:t>Cargonaut</a:t>
          </a:r>
          <a:r>
            <a:rPr lang="nl-NL" b="1" i="1" dirty="0" smtClean="0"/>
            <a:t>, </a:t>
          </a:r>
          <a:r>
            <a:rPr lang="nl-NL" b="1" i="1" dirty="0" err="1" smtClean="0"/>
            <a:t>etc</a:t>
          </a:r>
          <a:r>
            <a:rPr lang="nl-NL" b="1" i="1" dirty="0" smtClean="0"/>
            <a:t>)</a:t>
          </a:r>
          <a:endParaRPr lang="nl-NL" b="1" i="1" dirty="0"/>
        </a:p>
      </dgm:t>
    </dgm:pt>
    <dgm:pt modelId="{2F0A7276-95B4-4F7A-9855-58DA9A7550DE}" type="parTrans" cxnId="{8D19EB08-B62E-4085-9075-33F2F3F41A94}">
      <dgm:prSet/>
      <dgm:spPr/>
      <dgm:t>
        <a:bodyPr/>
        <a:lstStyle/>
        <a:p>
          <a:endParaRPr lang="nl-NL"/>
        </a:p>
      </dgm:t>
    </dgm:pt>
    <dgm:pt modelId="{F9E73837-6F6A-425B-A3AB-599C1EDA18FC}" type="sibTrans" cxnId="{8D19EB08-B62E-4085-9075-33F2F3F41A94}">
      <dgm:prSet/>
      <dgm:spPr/>
      <dgm:t>
        <a:bodyPr/>
        <a:lstStyle/>
        <a:p>
          <a:endParaRPr lang="nl-NL"/>
        </a:p>
      </dgm:t>
    </dgm:pt>
    <dgm:pt modelId="{8E88106A-59B9-4FA4-B995-09980F0A468A}">
      <dgm:prSet phldrT="[Tekst]" custT="1"/>
      <dgm:spPr/>
      <dgm:t>
        <a:bodyPr/>
        <a:lstStyle/>
        <a:p>
          <a:r>
            <a:rPr lang="nl-NL" sz="1600" dirty="0" smtClean="0"/>
            <a:t>Verkaveld (</a:t>
          </a:r>
          <a:r>
            <a:rPr lang="nl-NL" sz="1600" dirty="0" err="1" smtClean="0"/>
            <a:t>bijv</a:t>
          </a:r>
          <a:r>
            <a:rPr lang="nl-NL" sz="1600" dirty="0" smtClean="0"/>
            <a:t> </a:t>
          </a:r>
          <a:r>
            <a:rPr lang="nl-NL" sz="1600" dirty="0" err="1" smtClean="0"/>
            <a:t>white</a:t>
          </a:r>
          <a:r>
            <a:rPr lang="nl-NL" sz="1600" dirty="0" smtClean="0"/>
            <a:t> spots)</a:t>
          </a:r>
          <a:endParaRPr lang="nl-NL" sz="1600" dirty="0"/>
        </a:p>
      </dgm:t>
    </dgm:pt>
    <dgm:pt modelId="{0E4EA3AE-6874-4846-8CEC-F51929B86D7E}" type="sibTrans" cxnId="{24EF81E5-A1A6-4F44-ABE1-A172C52E08F2}">
      <dgm:prSet/>
      <dgm:spPr/>
      <dgm:t>
        <a:bodyPr/>
        <a:lstStyle/>
        <a:p>
          <a:endParaRPr lang="nl-NL"/>
        </a:p>
      </dgm:t>
    </dgm:pt>
    <dgm:pt modelId="{E7E05C57-3E53-4EBF-932F-D7917AB5D843}" type="parTrans" cxnId="{24EF81E5-A1A6-4F44-ABE1-A172C52E08F2}">
      <dgm:prSet/>
      <dgm:spPr/>
      <dgm:t>
        <a:bodyPr/>
        <a:lstStyle/>
        <a:p>
          <a:endParaRPr lang="nl-NL"/>
        </a:p>
      </dgm:t>
    </dgm:pt>
    <dgm:pt modelId="{40EADE56-D3F6-4AEC-BB3E-C8F03760C935}" type="pres">
      <dgm:prSet presAssocID="{2FFAE6A3-11EC-45BD-BD00-31610E29864D}" presName="theList" presStyleCnt="0">
        <dgm:presLayoutVars>
          <dgm:dir/>
          <dgm:animLvl val="lvl"/>
          <dgm:resizeHandles val="exact"/>
        </dgm:presLayoutVars>
      </dgm:prSet>
      <dgm:spPr/>
      <dgm:t>
        <a:bodyPr/>
        <a:lstStyle/>
        <a:p>
          <a:endParaRPr lang="nl-NL"/>
        </a:p>
      </dgm:t>
    </dgm:pt>
    <dgm:pt modelId="{0A6C7B37-F75D-42DF-AD43-C25AB5B7B7FE}" type="pres">
      <dgm:prSet presAssocID="{8E88106A-59B9-4FA4-B995-09980F0A468A}" presName="compNode" presStyleCnt="0"/>
      <dgm:spPr/>
    </dgm:pt>
    <dgm:pt modelId="{90008520-050A-4A96-A7D1-C5F8261921C1}" type="pres">
      <dgm:prSet presAssocID="{8E88106A-59B9-4FA4-B995-09980F0A468A}" presName="aNode" presStyleLbl="bgShp" presStyleIdx="0" presStyleCnt="3"/>
      <dgm:spPr/>
      <dgm:t>
        <a:bodyPr/>
        <a:lstStyle/>
        <a:p>
          <a:endParaRPr lang="nl-NL"/>
        </a:p>
      </dgm:t>
    </dgm:pt>
    <dgm:pt modelId="{6FE123A5-8583-4EE5-A6C6-7ACA4A27C6D5}" type="pres">
      <dgm:prSet presAssocID="{8E88106A-59B9-4FA4-B995-09980F0A468A}" presName="textNode" presStyleLbl="bgShp" presStyleIdx="0" presStyleCnt="3"/>
      <dgm:spPr/>
      <dgm:t>
        <a:bodyPr/>
        <a:lstStyle/>
        <a:p>
          <a:endParaRPr lang="nl-NL"/>
        </a:p>
      </dgm:t>
    </dgm:pt>
    <dgm:pt modelId="{02018DD0-83D4-4562-99CC-DD3EAE52A64E}" type="pres">
      <dgm:prSet presAssocID="{8E88106A-59B9-4FA4-B995-09980F0A468A}" presName="compChildNode" presStyleCnt="0"/>
      <dgm:spPr/>
    </dgm:pt>
    <dgm:pt modelId="{48B7649E-2143-41BE-ABC9-9EEC304542AE}" type="pres">
      <dgm:prSet presAssocID="{8E88106A-59B9-4FA4-B995-09980F0A468A}" presName="theInnerList" presStyleCnt="0"/>
      <dgm:spPr/>
    </dgm:pt>
    <dgm:pt modelId="{88F7467A-1968-4E33-9790-C2FBED902479}" type="pres">
      <dgm:prSet presAssocID="{DDB4876C-3BAA-4903-B441-0347DFA9B33B}" presName="childNode" presStyleLbl="node1" presStyleIdx="0" presStyleCnt="6" custScaleY="2000000" custLinFactY="-243586" custLinFactNeighborY="-300000">
        <dgm:presLayoutVars>
          <dgm:bulletEnabled val="1"/>
        </dgm:presLayoutVars>
      </dgm:prSet>
      <dgm:spPr/>
      <dgm:t>
        <a:bodyPr/>
        <a:lstStyle/>
        <a:p>
          <a:endParaRPr lang="nl-NL"/>
        </a:p>
      </dgm:t>
    </dgm:pt>
    <dgm:pt modelId="{3A4673E2-06F6-460E-BCDE-14C1BF4DE406}" type="pres">
      <dgm:prSet presAssocID="{DDB4876C-3BAA-4903-B441-0347DFA9B33B}" presName="aSpace2" presStyleCnt="0"/>
      <dgm:spPr/>
    </dgm:pt>
    <dgm:pt modelId="{82738C02-67AB-4ABD-AC0E-054767A3D4F6}" type="pres">
      <dgm:prSet presAssocID="{ADBF0A60-0A8F-4FAE-8595-D0CEF36B9845}" presName="childNode" presStyleLbl="node1" presStyleIdx="1" presStyleCnt="6" custScaleY="2000000">
        <dgm:presLayoutVars>
          <dgm:bulletEnabled val="1"/>
        </dgm:presLayoutVars>
      </dgm:prSet>
      <dgm:spPr/>
      <dgm:t>
        <a:bodyPr/>
        <a:lstStyle/>
        <a:p>
          <a:endParaRPr lang="nl-NL"/>
        </a:p>
      </dgm:t>
    </dgm:pt>
    <dgm:pt modelId="{D88D191C-CECE-4333-B5B0-4E9BA6579898}" type="pres">
      <dgm:prSet presAssocID="{8E88106A-59B9-4FA4-B995-09980F0A468A}" presName="aSpace" presStyleCnt="0"/>
      <dgm:spPr/>
    </dgm:pt>
    <dgm:pt modelId="{357A1AFC-43C1-42A8-80B8-F5CEEAD288F4}" type="pres">
      <dgm:prSet presAssocID="{51C49178-ADE2-4F67-8D9D-6C4232409BD0}" presName="compNode" presStyleCnt="0"/>
      <dgm:spPr/>
    </dgm:pt>
    <dgm:pt modelId="{3E46EEBF-6ACA-4C49-B679-28824ADA4080}" type="pres">
      <dgm:prSet presAssocID="{51C49178-ADE2-4F67-8D9D-6C4232409BD0}" presName="aNode" presStyleLbl="bgShp" presStyleIdx="1" presStyleCnt="3" custLinFactNeighborX="524" custLinFactNeighborY="-751"/>
      <dgm:spPr/>
      <dgm:t>
        <a:bodyPr/>
        <a:lstStyle/>
        <a:p>
          <a:endParaRPr lang="nl-NL"/>
        </a:p>
      </dgm:t>
    </dgm:pt>
    <dgm:pt modelId="{426CA3E3-A366-421A-83E3-C35F112780F2}" type="pres">
      <dgm:prSet presAssocID="{51C49178-ADE2-4F67-8D9D-6C4232409BD0}" presName="textNode" presStyleLbl="bgShp" presStyleIdx="1" presStyleCnt="3"/>
      <dgm:spPr/>
      <dgm:t>
        <a:bodyPr/>
        <a:lstStyle/>
        <a:p>
          <a:endParaRPr lang="nl-NL"/>
        </a:p>
      </dgm:t>
    </dgm:pt>
    <dgm:pt modelId="{D1A3FA31-28E8-4530-AAC8-122A2FB111C2}" type="pres">
      <dgm:prSet presAssocID="{51C49178-ADE2-4F67-8D9D-6C4232409BD0}" presName="compChildNode" presStyleCnt="0"/>
      <dgm:spPr/>
    </dgm:pt>
    <dgm:pt modelId="{3F4F6BCD-D6AE-4182-90F5-C6A3B48467CD}" type="pres">
      <dgm:prSet presAssocID="{51C49178-ADE2-4F67-8D9D-6C4232409BD0}" presName="theInnerList" presStyleCnt="0"/>
      <dgm:spPr/>
    </dgm:pt>
    <dgm:pt modelId="{D6657D2F-F392-41DA-A687-14C0B8A51D9F}" type="pres">
      <dgm:prSet presAssocID="{0FD7B9DF-DD3F-4B92-9938-5CC5C586ED10}" presName="childNode" presStyleLbl="node1" presStyleIdx="2" presStyleCnt="6" custScaleY="2000000" custLinFactY="-238773" custLinFactNeighborY="-300000">
        <dgm:presLayoutVars>
          <dgm:bulletEnabled val="1"/>
        </dgm:presLayoutVars>
      </dgm:prSet>
      <dgm:spPr/>
      <dgm:t>
        <a:bodyPr/>
        <a:lstStyle/>
        <a:p>
          <a:endParaRPr lang="nl-NL"/>
        </a:p>
      </dgm:t>
    </dgm:pt>
    <dgm:pt modelId="{7C0351C9-0E10-4243-BB71-3948398D086D}" type="pres">
      <dgm:prSet presAssocID="{0FD7B9DF-DD3F-4B92-9938-5CC5C586ED10}" presName="aSpace2" presStyleCnt="0"/>
      <dgm:spPr/>
    </dgm:pt>
    <dgm:pt modelId="{6238E2B3-7067-46C0-8609-2380353D2B8E}" type="pres">
      <dgm:prSet presAssocID="{1DEEE4E5-D221-42A2-8D44-D1C7DF4CF065}" presName="childNode" presStyleLbl="node1" presStyleIdx="3" presStyleCnt="6" custScaleY="2000000">
        <dgm:presLayoutVars>
          <dgm:bulletEnabled val="1"/>
        </dgm:presLayoutVars>
      </dgm:prSet>
      <dgm:spPr/>
      <dgm:t>
        <a:bodyPr/>
        <a:lstStyle/>
        <a:p>
          <a:endParaRPr lang="nl-NL"/>
        </a:p>
      </dgm:t>
    </dgm:pt>
    <dgm:pt modelId="{7CDBA5BB-DC2B-45C6-B218-7B489E6A909B}" type="pres">
      <dgm:prSet presAssocID="{51C49178-ADE2-4F67-8D9D-6C4232409BD0}" presName="aSpace" presStyleCnt="0"/>
      <dgm:spPr/>
    </dgm:pt>
    <dgm:pt modelId="{A992AE9F-91C2-4848-9A35-D1F93715110E}" type="pres">
      <dgm:prSet presAssocID="{ADDAEDB2-D9C3-4CC3-95BE-9E2FC31E3EFB}" presName="compNode" presStyleCnt="0"/>
      <dgm:spPr/>
    </dgm:pt>
    <dgm:pt modelId="{24993392-51D9-499E-858F-83A71B83DA6D}" type="pres">
      <dgm:prSet presAssocID="{ADDAEDB2-D9C3-4CC3-95BE-9E2FC31E3EFB}" presName="aNode" presStyleLbl="bgShp" presStyleIdx="2" presStyleCnt="3"/>
      <dgm:spPr/>
      <dgm:t>
        <a:bodyPr/>
        <a:lstStyle/>
        <a:p>
          <a:endParaRPr lang="nl-NL"/>
        </a:p>
      </dgm:t>
    </dgm:pt>
    <dgm:pt modelId="{8B3005A0-65FC-4CC3-8C30-B76CC7425C25}" type="pres">
      <dgm:prSet presAssocID="{ADDAEDB2-D9C3-4CC3-95BE-9E2FC31E3EFB}" presName="textNode" presStyleLbl="bgShp" presStyleIdx="2" presStyleCnt="3"/>
      <dgm:spPr/>
      <dgm:t>
        <a:bodyPr/>
        <a:lstStyle/>
        <a:p>
          <a:endParaRPr lang="nl-NL"/>
        </a:p>
      </dgm:t>
    </dgm:pt>
    <dgm:pt modelId="{E55A0BAF-5665-4DDC-B642-2F6194928943}" type="pres">
      <dgm:prSet presAssocID="{ADDAEDB2-D9C3-4CC3-95BE-9E2FC31E3EFB}" presName="compChildNode" presStyleCnt="0"/>
      <dgm:spPr/>
    </dgm:pt>
    <dgm:pt modelId="{1B665D8D-FECA-4FB8-BDDF-F1D23AE0F30A}" type="pres">
      <dgm:prSet presAssocID="{ADDAEDB2-D9C3-4CC3-95BE-9E2FC31E3EFB}" presName="theInnerList" presStyleCnt="0"/>
      <dgm:spPr/>
    </dgm:pt>
    <dgm:pt modelId="{7FD519F0-94C6-4CD7-A0FC-E3BF114864BB}" type="pres">
      <dgm:prSet presAssocID="{548FAF66-4D3F-4909-9FB7-3B710803F2D7}" presName="childNode" presStyleLbl="node1" presStyleIdx="4" presStyleCnt="6" custScaleY="2000000" custLinFactY="-238773" custLinFactNeighborY="-300000">
        <dgm:presLayoutVars>
          <dgm:bulletEnabled val="1"/>
        </dgm:presLayoutVars>
      </dgm:prSet>
      <dgm:spPr/>
      <dgm:t>
        <a:bodyPr/>
        <a:lstStyle/>
        <a:p>
          <a:endParaRPr lang="nl-NL"/>
        </a:p>
      </dgm:t>
    </dgm:pt>
    <dgm:pt modelId="{28937CF8-A39F-4476-B5C7-B9B6041D5B64}" type="pres">
      <dgm:prSet presAssocID="{548FAF66-4D3F-4909-9FB7-3B710803F2D7}" presName="aSpace2" presStyleCnt="0"/>
      <dgm:spPr/>
    </dgm:pt>
    <dgm:pt modelId="{B70D7C6B-F1C5-4C08-B241-B9859C29015C}" type="pres">
      <dgm:prSet presAssocID="{AC79C01D-1A98-4886-87FF-83F18ACD8BEA}" presName="childNode" presStyleLbl="node1" presStyleIdx="5" presStyleCnt="6" custScaleY="2000000">
        <dgm:presLayoutVars>
          <dgm:bulletEnabled val="1"/>
        </dgm:presLayoutVars>
      </dgm:prSet>
      <dgm:spPr/>
      <dgm:t>
        <a:bodyPr/>
        <a:lstStyle/>
        <a:p>
          <a:endParaRPr lang="nl-NL"/>
        </a:p>
      </dgm:t>
    </dgm:pt>
  </dgm:ptLst>
  <dgm:cxnLst>
    <dgm:cxn modelId="{C9996481-C052-4867-91B5-0C3AA1EC7912}" type="presOf" srcId="{DDB4876C-3BAA-4903-B441-0347DFA9B33B}" destId="{88F7467A-1968-4E33-9790-C2FBED902479}" srcOrd="0" destOrd="0" presId="urn:microsoft.com/office/officeart/2005/8/layout/lProcess2"/>
    <dgm:cxn modelId="{96890DCA-17B8-45D3-BF24-7BBC8F5ECFB8}" srcId="{2FFAE6A3-11EC-45BD-BD00-31610E29864D}" destId="{ADDAEDB2-D9C3-4CC3-95BE-9E2FC31E3EFB}" srcOrd="2" destOrd="0" parTransId="{19D36957-6680-4A24-82AA-90D75B7D4FD2}" sibTransId="{B33FB7FE-2792-42D1-A1D5-52179481EF4A}"/>
    <dgm:cxn modelId="{47A69306-1AF5-417F-96D2-089765E076B1}" type="presOf" srcId="{8E88106A-59B9-4FA4-B995-09980F0A468A}" destId="{90008520-050A-4A96-A7D1-C5F8261921C1}" srcOrd="0" destOrd="0" presId="urn:microsoft.com/office/officeart/2005/8/layout/lProcess2"/>
    <dgm:cxn modelId="{9E24531A-49EA-4C7B-8735-BBF2A2E6EE8D}" type="presOf" srcId="{8E88106A-59B9-4FA4-B995-09980F0A468A}" destId="{6FE123A5-8583-4EE5-A6C6-7ACA4A27C6D5}" srcOrd="1" destOrd="0" presId="urn:microsoft.com/office/officeart/2005/8/layout/lProcess2"/>
    <dgm:cxn modelId="{374C818D-6AE1-4FAB-941A-7D72746C6237}" type="presOf" srcId="{0FD7B9DF-DD3F-4B92-9938-5CC5C586ED10}" destId="{D6657D2F-F392-41DA-A687-14C0B8A51D9F}" srcOrd="0" destOrd="0" presId="urn:microsoft.com/office/officeart/2005/8/layout/lProcess2"/>
    <dgm:cxn modelId="{8AC375FC-59A2-4317-B7D8-7CC242DE447F}" type="presOf" srcId="{51C49178-ADE2-4F67-8D9D-6C4232409BD0}" destId="{426CA3E3-A366-421A-83E3-C35F112780F2}" srcOrd="1" destOrd="0" presId="urn:microsoft.com/office/officeart/2005/8/layout/lProcess2"/>
    <dgm:cxn modelId="{66D5F533-BE00-4A6C-971D-FCDD7E6476FA}" srcId="{2FFAE6A3-11EC-45BD-BD00-31610E29864D}" destId="{51C49178-ADE2-4F67-8D9D-6C4232409BD0}" srcOrd="1" destOrd="0" parTransId="{60BA942E-E9F9-4048-B3B0-CA1975A5D513}" sibTransId="{458E1FA6-5B72-4F07-940B-0FA41E8613AE}"/>
    <dgm:cxn modelId="{E88EDB5A-BEEE-46C6-A2A7-478AA46AC860}" type="presOf" srcId="{ADDAEDB2-D9C3-4CC3-95BE-9E2FC31E3EFB}" destId="{24993392-51D9-499E-858F-83A71B83DA6D}" srcOrd="0" destOrd="0" presId="urn:microsoft.com/office/officeart/2005/8/layout/lProcess2"/>
    <dgm:cxn modelId="{09809F68-7713-4A91-939F-AE32CE1A2BC9}" type="presOf" srcId="{AC79C01D-1A98-4886-87FF-83F18ACD8BEA}" destId="{B70D7C6B-F1C5-4C08-B241-B9859C29015C}" srcOrd="0" destOrd="0" presId="urn:microsoft.com/office/officeart/2005/8/layout/lProcess2"/>
    <dgm:cxn modelId="{1C96F4FD-B711-4BA2-AD26-CAA56208D2B7}" srcId="{ADDAEDB2-D9C3-4CC3-95BE-9E2FC31E3EFB}" destId="{548FAF66-4D3F-4909-9FB7-3B710803F2D7}" srcOrd="0" destOrd="0" parTransId="{8D9FFCDB-FAD3-4109-BDB1-4DB7F04C9709}" sibTransId="{2BC8D198-E7C8-454C-9AF9-5D3A282C6D2A}"/>
    <dgm:cxn modelId="{FF40E086-5B53-47F2-AB42-4DFD64717CB9}" srcId="{51C49178-ADE2-4F67-8D9D-6C4232409BD0}" destId="{0FD7B9DF-DD3F-4B92-9938-5CC5C586ED10}" srcOrd="0" destOrd="0" parTransId="{A13320DB-9D5E-496B-A2CB-35F6C460787E}" sibTransId="{822A42EE-A571-4E57-819F-684C9FA3C0DC}"/>
    <dgm:cxn modelId="{8D19EB08-B62E-4085-9075-33F2F3F41A94}" srcId="{ADDAEDB2-D9C3-4CC3-95BE-9E2FC31E3EFB}" destId="{AC79C01D-1A98-4886-87FF-83F18ACD8BEA}" srcOrd="1" destOrd="0" parTransId="{2F0A7276-95B4-4F7A-9855-58DA9A7550DE}" sibTransId="{F9E73837-6F6A-425B-A3AB-599C1EDA18FC}"/>
    <dgm:cxn modelId="{D5B1E1D5-FF38-43D0-85D1-6586089B6B24}" type="presOf" srcId="{2FFAE6A3-11EC-45BD-BD00-31610E29864D}" destId="{40EADE56-D3F6-4AEC-BB3E-C8F03760C935}" srcOrd="0" destOrd="0" presId="urn:microsoft.com/office/officeart/2005/8/layout/lProcess2"/>
    <dgm:cxn modelId="{3B65826E-5220-4547-B8DC-B8FEAFF032EF}" srcId="{8E88106A-59B9-4FA4-B995-09980F0A468A}" destId="{DDB4876C-3BAA-4903-B441-0347DFA9B33B}" srcOrd="0" destOrd="0" parTransId="{28E029D3-AB47-4E3A-9955-A72D8B36550D}" sibTransId="{A26BFE10-7B12-4D6A-A662-B797D92C264D}"/>
    <dgm:cxn modelId="{BB101C1A-77E7-4B01-8A0C-52D8C9CE0FCC}" type="presOf" srcId="{51C49178-ADE2-4F67-8D9D-6C4232409BD0}" destId="{3E46EEBF-6ACA-4C49-B679-28824ADA4080}" srcOrd="0" destOrd="0" presId="urn:microsoft.com/office/officeart/2005/8/layout/lProcess2"/>
    <dgm:cxn modelId="{E9DA96A8-5B40-49D6-BFC9-36749B910054}" type="presOf" srcId="{ADBF0A60-0A8F-4FAE-8595-D0CEF36B9845}" destId="{82738C02-67AB-4ABD-AC0E-054767A3D4F6}" srcOrd="0" destOrd="0" presId="urn:microsoft.com/office/officeart/2005/8/layout/lProcess2"/>
    <dgm:cxn modelId="{B8193A5B-4B85-4252-B87B-4E2CD542E573}" srcId="{51C49178-ADE2-4F67-8D9D-6C4232409BD0}" destId="{1DEEE4E5-D221-42A2-8D44-D1C7DF4CF065}" srcOrd="1" destOrd="0" parTransId="{58B9DCAB-926D-48A7-8750-7860B73494BD}" sibTransId="{15987656-8A37-4499-836B-3DFB6BAA0790}"/>
    <dgm:cxn modelId="{84965F4C-E6A5-46A1-8425-F351ECDD26F8}" srcId="{8E88106A-59B9-4FA4-B995-09980F0A468A}" destId="{ADBF0A60-0A8F-4FAE-8595-D0CEF36B9845}" srcOrd="1" destOrd="0" parTransId="{168C08B1-5C30-4C84-8174-DB6BDB5743FB}" sibTransId="{BB62DB48-C9FF-4866-AF60-FFF2F4374824}"/>
    <dgm:cxn modelId="{0A0BCEAB-B11B-465D-A701-2D7CD3920912}" type="presOf" srcId="{548FAF66-4D3F-4909-9FB7-3B710803F2D7}" destId="{7FD519F0-94C6-4CD7-A0FC-E3BF114864BB}" srcOrd="0" destOrd="0" presId="urn:microsoft.com/office/officeart/2005/8/layout/lProcess2"/>
    <dgm:cxn modelId="{84FB5589-DBB6-47B3-ABA3-E68D9B44C14D}" type="presOf" srcId="{ADDAEDB2-D9C3-4CC3-95BE-9E2FC31E3EFB}" destId="{8B3005A0-65FC-4CC3-8C30-B76CC7425C25}" srcOrd="1" destOrd="0" presId="urn:microsoft.com/office/officeart/2005/8/layout/lProcess2"/>
    <dgm:cxn modelId="{24EF81E5-A1A6-4F44-ABE1-A172C52E08F2}" srcId="{2FFAE6A3-11EC-45BD-BD00-31610E29864D}" destId="{8E88106A-59B9-4FA4-B995-09980F0A468A}" srcOrd="0" destOrd="0" parTransId="{E7E05C57-3E53-4EBF-932F-D7917AB5D843}" sibTransId="{0E4EA3AE-6874-4846-8CEC-F51929B86D7E}"/>
    <dgm:cxn modelId="{7D2506FF-7302-483E-B320-13ACB55DF8D5}" type="presOf" srcId="{1DEEE4E5-D221-42A2-8D44-D1C7DF4CF065}" destId="{6238E2B3-7067-46C0-8609-2380353D2B8E}" srcOrd="0" destOrd="0" presId="urn:microsoft.com/office/officeart/2005/8/layout/lProcess2"/>
    <dgm:cxn modelId="{4E527A28-A117-4C98-B9B3-3DA4A8991E8C}" type="presParOf" srcId="{40EADE56-D3F6-4AEC-BB3E-C8F03760C935}" destId="{0A6C7B37-F75D-42DF-AD43-C25AB5B7B7FE}" srcOrd="0" destOrd="0" presId="urn:microsoft.com/office/officeart/2005/8/layout/lProcess2"/>
    <dgm:cxn modelId="{C75A2878-4A2E-4027-AE05-52E3625BDCBB}" type="presParOf" srcId="{0A6C7B37-F75D-42DF-AD43-C25AB5B7B7FE}" destId="{90008520-050A-4A96-A7D1-C5F8261921C1}" srcOrd="0" destOrd="0" presId="urn:microsoft.com/office/officeart/2005/8/layout/lProcess2"/>
    <dgm:cxn modelId="{3BE66FF2-5ECF-4D22-A4FF-5B6431A2A44B}" type="presParOf" srcId="{0A6C7B37-F75D-42DF-AD43-C25AB5B7B7FE}" destId="{6FE123A5-8583-4EE5-A6C6-7ACA4A27C6D5}" srcOrd="1" destOrd="0" presId="urn:microsoft.com/office/officeart/2005/8/layout/lProcess2"/>
    <dgm:cxn modelId="{503D3E79-4C40-4A4B-BA35-94F0C05C1647}" type="presParOf" srcId="{0A6C7B37-F75D-42DF-AD43-C25AB5B7B7FE}" destId="{02018DD0-83D4-4562-99CC-DD3EAE52A64E}" srcOrd="2" destOrd="0" presId="urn:microsoft.com/office/officeart/2005/8/layout/lProcess2"/>
    <dgm:cxn modelId="{8960C104-416D-44B2-97E7-23D61BC9D195}" type="presParOf" srcId="{02018DD0-83D4-4562-99CC-DD3EAE52A64E}" destId="{48B7649E-2143-41BE-ABC9-9EEC304542AE}" srcOrd="0" destOrd="0" presId="urn:microsoft.com/office/officeart/2005/8/layout/lProcess2"/>
    <dgm:cxn modelId="{C8B08713-CCCA-4DC7-925B-6147E48F8449}" type="presParOf" srcId="{48B7649E-2143-41BE-ABC9-9EEC304542AE}" destId="{88F7467A-1968-4E33-9790-C2FBED902479}" srcOrd="0" destOrd="0" presId="urn:microsoft.com/office/officeart/2005/8/layout/lProcess2"/>
    <dgm:cxn modelId="{050AFF66-F6E4-47D3-9EC1-F8CDFA271A94}" type="presParOf" srcId="{48B7649E-2143-41BE-ABC9-9EEC304542AE}" destId="{3A4673E2-06F6-460E-BCDE-14C1BF4DE406}" srcOrd="1" destOrd="0" presId="urn:microsoft.com/office/officeart/2005/8/layout/lProcess2"/>
    <dgm:cxn modelId="{367EFB7C-78B0-464E-A7DD-DCD5C9EF520F}" type="presParOf" srcId="{48B7649E-2143-41BE-ABC9-9EEC304542AE}" destId="{82738C02-67AB-4ABD-AC0E-054767A3D4F6}" srcOrd="2" destOrd="0" presId="urn:microsoft.com/office/officeart/2005/8/layout/lProcess2"/>
    <dgm:cxn modelId="{E9A7073C-6B70-4B7D-A473-62537D42CC77}" type="presParOf" srcId="{40EADE56-D3F6-4AEC-BB3E-C8F03760C935}" destId="{D88D191C-CECE-4333-B5B0-4E9BA6579898}" srcOrd="1" destOrd="0" presId="urn:microsoft.com/office/officeart/2005/8/layout/lProcess2"/>
    <dgm:cxn modelId="{7F2A0F50-B68C-432E-967E-69C01AD8BAF3}" type="presParOf" srcId="{40EADE56-D3F6-4AEC-BB3E-C8F03760C935}" destId="{357A1AFC-43C1-42A8-80B8-F5CEEAD288F4}" srcOrd="2" destOrd="0" presId="urn:microsoft.com/office/officeart/2005/8/layout/lProcess2"/>
    <dgm:cxn modelId="{0725CF89-C8D9-46DA-B840-17611F57DC46}" type="presParOf" srcId="{357A1AFC-43C1-42A8-80B8-F5CEEAD288F4}" destId="{3E46EEBF-6ACA-4C49-B679-28824ADA4080}" srcOrd="0" destOrd="0" presId="urn:microsoft.com/office/officeart/2005/8/layout/lProcess2"/>
    <dgm:cxn modelId="{F24A004D-5FE0-4F1E-88C5-A02954FCE602}" type="presParOf" srcId="{357A1AFC-43C1-42A8-80B8-F5CEEAD288F4}" destId="{426CA3E3-A366-421A-83E3-C35F112780F2}" srcOrd="1" destOrd="0" presId="urn:microsoft.com/office/officeart/2005/8/layout/lProcess2"/>
    <dgm:cxn modelId="{A88AE86D-18F6-4241-A70C-48AE27752CD5}" type="presParOf" srcId="{357A1AFC-43C1-42A8-80B8-F5CEEAD288F4}" destId="{D1A3FA31-28E8-4530-AAC8-122A2FB111C2}" srcOrd="2" destOrd="0" presId="urn:microsoft.com/office/officeart/2005/8/layout/lProcess2"/>
    <dgm:cxn modelId="{D8EC9F3F-8BE3-4B11-8307-4DD18828EA86}" type="presParOf" srcId="{D1A3FA31-28E8-4530-AAC8-122A2FB111C2}" destId="{3F4F6BCD-D6AE-4182-90F5-C6A3B48467CD}" srcOrd="0" destOrd="0" presId="urn:microsoft.com/office/officeart/2005/8/layout/lProcess2"/>
    <dgm:cxn modelId="{73B28DA3-57C6-4FF0-BC50-ADCBDACF37EC}" type="presParOf" srcId="{3F4F6BCD-D6AE-4182-90F5-C6A3B48467CD}" destId="{D6657D2F-F392-41DA-A687-14C0B8A51D9F}" srcOrd="0" destOrd="0" presId="urn:microsoft.com/office/officeart/2005/8/layout/lProcess2"/>
    <dgm:cxn modelId="{D1979FD3-0703-4D50-B695-8EFE69B73F5F}" type="presParOf" srcId="{3F4F6BCD-D6AE-4182-90F5-C6A3B48467CD}" destId="{7C0351C9-0E10-4243-BB71-3948398D086D}" srcOrd="1" destOrd="0" presId="urn:microsoft.com/office/officeart/2005/8/layout/lProcess2"/>
    <dgm:cxn modelId="{6EBAAEF3-B191-408D-BF7C-0C49D97F702F}" type="presParOf" srcId="{3F4F6BCD-D6AE-4182-90F5-C6A3B48467CD}" destId="{6238E2B3-7067-46C0-8609-2380353D2B8E}" srcOrd="2" destOrd="0" presId="urn:microsoft.com/office/officeart/2005/8/layout/lProcess2"/>
    <dgm:cxn modelId="{A737F55B-1B36-4F7B-8068-E213B2ACE8F6}" type="presParOf" srcId="{40EADE56-D3F6-4AEC-BB3E-C8F03760C935}" destId="{7CDBA5BB-DC2B-45C6-B218-7B489E6A909B}" srcOrd="3" destOrd="0" presId="urn:microsoft.com/office/officeart/2005/8/layout/lProcess2"/>
    <dgm:cxn modelId="{843E3BBB-AAB1-4650-971B-A12DD466C0AF}" type="presParOf" srcId="{40EADE56-D3F6-4AEC-BB3E-C8F03760C935}" destId="{A992AE9F-91C2-4848-9A35-D1F93715110E}" srcOrd="4" destOrd="0" presId="urn:microsoft.com/office/officeart/2005/8/layout/lProcess2"/>
    <dgm:cxn modelId="{43EABDFA-3E62-4B64-BBB1-2391D51E4948}" type="presParOf" srcId="{A992AE9F-91C2-4848-9A35-D1F93715110E}" destId="{24993392-51D9-499E-858F-83A71B83DA6D}" srcOrd="0" destOrd="0" presId="urn:microsoft.com/office/officeart/2005/8/layout/lProcess2"/>
    <dgm:cxn modelId="{92D9016B-7938-4868-9D2C-E0C265A56886}" type="presParOf" srcId="{A992AE9F-91C2-4848-9A35-D1F93715110E}" destId="{8B3005A0-65FC-4CC3-8C30-B76CC7425C25}" srcOrd="1" destOrd="0" presId="urn:microsoft.com/office/officeart/2005/8/layout/lProcess2"/>
    <dgm:cxn modelId="{D76B4349-2248-4A75-9C10-4EBD3D99F9BB}" type="presParOf" srcId="{A992AE9F-91C2-4848-9A35-D1F93715110E}" destId="{E55A0BAF-5665-4DDC-B642-2F6194928943}" srcOrd="2" destOrd="0" presId="urn:microsoft.com/office/officeart/2005/8/layout/lProcess2"/>
    <dgm:cxn modelId="{8B310AE5-1995-45AA-8A07-E37189EF0776}" type="presParOf" srcId="{E55A0BAF-5665-4DDC-B642-2F6194928943}" destId="{1B665D8D-FECA-4FB8-BDDF-F1D23AE0F30A}" srcOrd="0" destOrd="0" presId="urn:microsoft.com/office/officeart/2005/8/layout/lProcess2"/>
    <dgm:cxn modelId="{DD04E5BE-CE89-49A3-A938-095229FE0FDE}" type="presParOf" srcId="{1B665D8D-FECA-4FB8-BDDF-F1D23AE0F30A}" destId="{7FD519F0-94C6-4CD7-A0FC-E3BF114864BB}" srcOrd="0" destOrd="0" presId="urn:microsoft.com/office/officeart/2005/8/layout/lProcess2"/>
    <dgm:cxn modelId="{0C5141B6-590A-4F06-968B-F2C78236AF3A}" type="presParOf" srcId="{1B665D8D-FECA-4FB8-BDDF-F1D23AE0F30A}" destId="{28937CF8-A39F-4476-B5C7-B9B6041D5B64}" srcOrd="1" destOrd="0" presId="urn:microsoft.com/office/officeart/2005/8/layout/lProcess2"/>
    <dgm:cxn modelId="{20331599-EA8D-40B2-A432-798EC1E014FF}" type="presParOf" srcId="{1B665D8D-FECA-4FB8-BDDF-F1D23AE0F30A}" destId="{B70D7C6B-F1C5-4C08-B241-B9859C29015C}"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08520-050A-4A96-A7D1-C5F8261921C1}">
      <dsp:nvSpPr>
        <dsp:cNvPr id="0" name=""/>
        <dsp:cNvSpPr/>
      </dsp:nvSpPr>
      <dsp:spPr>
        <a:xfrm>
          <a:off x="16" y="0"/>
          <a:ext cx="3482578" cy="481101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nl-NL" sz="1600" kern="1200" dirty="0" smtClean="0"/>
            <a:t>Verkaveld (</a:t>
          </a:r>
          <a:r>
            <a:rPr lang="nl-NL" sz="1600" kern="1200" dirty="0" err="1" smtClean="0"/>
            <a:t>obv</a:t>
          </a:r>
          <a:r>
            <a:rPr lang="nl-NL" sz="1600" kern="1200" dirty="0" smtClean="0"/>
            <a:t> </a:t>
          </a:r>
          <a:r>
            <a:rPr lang="nl-NL" sz="1600" kern="1200" dirty="0" err="1" smtClean="0"/>
            <a:t>white</a:t>
          </a:r>
          <a:r>
            <a:rPr lang="nl-NL" sz="1600" kern="1200" dirty="0" smtClean="0"/>
            <a:t> spots)</a:t>
          </a:r>
          <a:endParaRPr lang="nl-NL" sz="1600" kern="1200" dirty="0"/>
        </a:p>
      </dsp:txBody>
      <dsp:txXfrm>
        <a:off x="16" y="0"/>
        <a:ext cx="3482578" cy="1443305"/>
      </dsp:txXfrm>
    </dsp:sp>
    <dsp:sp modelId="{88F7467A-1968-4E33-9790-C2FBED902479}">
      <dsp:nvSpPr>
        <dsp:cNvPr id="0" name=""/>
        <dsp:cNvSpPr/>
      </dsp:nvSpPr>
      <dsp:spPr>
        <a:xfrm>
          <a:off x="349597" y="1074429"/>
          <a:ext cx="2786062" cy="15574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l" defTabSz="533400">
            <a:lnSpc>
              <a:spcPct val="90000"/>
            </a:lnSpc>
            <a:spcBef>
              <a:spcPct val="0"/>
            </a:spcBef>
            <a:spcAft>
              <a:spcPct val="35000"/>
            </a:spcAft>
          </a:pPr>
          <a:r>
            <a:rPr lang="nl-NL" sz="1200" kern="1200" dirty="0" smtClean="0"/>
            <a:t>- Actieve sturing op ‘wat’ NLIP gaat doen</a:t>
          </a:r>
        </a:p>
        <a:p>
          <a:pPr lvl="0" algn="l" defTabSz="533400">
            <a:lnSpc>
              <a:spcPct val="90000"/>
            </a:lnSpc>
            <a:spcBef>
              <a:spcPct val="0"/>
            </a:spcBef>
            <a:spcAft>
              <a:spcPct val="35000"/>
            </a:spcAft>
          </a:pPr>
          <a:r>
            <a:rPr lang="nl-NL" sz="1200" kern="1200" dirty="0" smtClean="0"/>
            <a:t>- Eenmalige </a:t>
          </a:r>
          <a:r>
            <a:rPr lang="nl-NL" sz="1200" kern="1200" dirty="0" err="1" smtClean="0"/>
            <a:t>tendering</a:t>
          </a:r>
          <a:r>
            <a:rPr lang="nl-NL" sz="1200" kern="1200" dirty="0" smtClean="0"/>
            <a:t>, maar met gerede kans op aanvullende tenders</a:t>
          </a:r>
        </a:p>
      </dsp:txBody>
      <dsp:txXfrm>
        <a:off x="395214" y="1120046"/>
        <a:ext cx="2694828" cy="1466238"/>
      </dsp:txXfrm>
    </dsp:sp>
    <dsp:sp modelId="{82738C02-67AB-4ABD-AC0E-054767A3D4F6}">
      <dsp:nvSpPr>
        <dsp:cNvPr id="0" name=""/>
        <dsp:cNvSpPr/>
      </dsp:nvSpPr>
      <dsp:spPr>
        <a:xfrm>
          <a:off x="349597" y="3012875"/>
          <a:ext cx="2786062" cy="15574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l" defTabSz="533400">
            <a:lnSpc>
              <a:spcPct val="90000"/>
            </a:lnSpc>
            <a:spcBef>
              <a:spcPct val="0"/>
            </a:spcBef>
            <a:spcAft>
              <a:spcPct val="35000"/>
            </a:spcAft>
          </a:pPr>
          <a:r>
            <a:rPr lang="nl-NL" sz="1200" kern="1200" dirty="0" smtClean="0"/>
            <a:t>- Definitie van kavels is statisch terwijl dynamiek wordt verwacht</a:t>
          </a:r>
        </a:p>
        <a:p>
          <a:pPr lvl="0" algn="l" defTabSz="533400">
            <a:lnSpc>
              <a:spcPct val="90000"/>
            </a:lnSpc>
            <a:spcBef>
              <a:spcPct val="0"/>
            </a:spcBef>
            <a:spcAft>
              <a:spcPct val="35000"/>
            </a:spcAft>
          </a:pPr>
          <a:r>
            <a:rPr lang="nl-NL" sz="1200" kern="1200" dirty="0" smtClean="0"/>
            <a:t>- Grote kavels geven relatief lange doorlooptijd (9 maanden)</a:t>
          </a:r>
        </a:p>
        <a:p>
          <a:pPr lvl="0" algn="l" defTabSz="533400">
            <a:lnSpc>
              <a:spcPct val="90000"/>
            </a:lnSpc>
            <a:spcBef>
              <a:spcPct val="0"/>
            </a:spcBef>
            <a:spcAft>
              <a:spcPct val="35000"/>
            </a:spcAft>
          </a:pPr>
          <a:r>
            <a:rPr lang="nl-NL" sz="1200" kern="1200" dirty="0" smtClean="0"/>
            <a:t>- Onderbreking continuïteit projecten</a:t>
          </a:r>
        </a:p>
        <a:p>
          <a:pPr lvl="0" algn="l" defTabSz="533400">
            <a:lnSpc>
              <a:spcPct val="90000"/>
            </a:lnSpc>
            <a:spcBef>
              <a:spcPct val="0"/>
            </a:spcBef>
            <a:spcAft>
              <a:spcPct val="35000"/>
            </a:spcAft>
          </a:pPr>
          <a:r>
            <a:rPr lang="nl-NL" sz="1200" kern="1200" dirty="0" smtClean="0"/>
            <a:t>- Onderbreking continuïteit NLIP team</a:t>
          </a:r>
          <a:endParaRPr lang="nl-NL" sz="1200" kern="1200" dirty="0"/>
        </a:p>
      </dsp:txBody>
      <dsp:txXfrm>
        <a:off x="395214" y="3058492"/>
        <a:ext cx="2694828" cy="1466238"/>
      </dsp:txXfrm>
    </dsp:sp>
    <dsp:sp modelId="{3E46EEBF-6ACA-4C49-B679-28824ADA4080}">
      <dsp:nvSpPr>
        <dsp:cNvPr id="0" name=""/>
        <dsp:cNvSpPr/>
      </dsp:nvSpPr>
      <dsp:spPr>
        <a:xfrm>
          <a:off x="3755001" y="0"/>
          <a:ext cx="3482578" cy="481101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nl-NL" sz="1600" kern="1200" dirty="0" smtClean="0"/>
            <a:t>Functioneel</a:t>
          </a:r>
          <a:endParaRPr lang="nl-NL" sz="1600" kern="1200" dirty="0"/>
        </a:p>
      </dsp:txBody>
      <dsp:txXfrm>
        <a:off x="3755001" y="0"/>
        <a:ext cx="3482578" cy="1443305"/>
      </dsp:txXfrm>
    </dsp:sp>
    <dsp:sp modelId="{D6657D2F-F392-41DA-A687-14C0B8A51D9F}">
      <dsp:nvSpPr>
        <dsp:cNvPr id="0" name=""/>
        <dsp:cNvSpPr/>
      </dsp:nvSpPr>
      <dsp:spPr>
        <a:xfrm>
          <a:off x="4093368" y="1075006"/>
          <a:ext cx="2786062" cy="15574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l" defTabSz="533400">
            <a:lnSpc>
              <a:spcPct val="90000"/>
            </a:lnSpc>
            <a:spcBef>
              <a:spcPct val="0"/>
            </a:spcBef>
            <a:spcAft>
              <a:spcPct val="35000"/>
            </a:spcAft>
          </a:pPr>
          <a:r>
            <a:rPr lang="nl-NL" sz="1200" kern="1200" dirty="0" smtClean="0"/>
            <a:t>- Eenmalige tenderinvestering, geen aanvullende tenders meer</a:t>
          </a:r>
        </a:p>
        <a:p>
          <a:pPr lvl="0" algn="l" defTabSz="533400">
            <a:lnSpc>
              <a:spcPct val="90000"/>
            </a:lnSpc>
            <a:spcBef>
              <a:spcPct val="0"/>
            </a:spcBef>
            <a:spcAft>
              <a:spcPct val="35000"/>
            </a:spcAft>
          </a:pPr>
          <a:r>
            <a:rPr lang="nl-NL" sz="1200" kern="1200" dirty="0" smtClean="0"/>
            <a:t>- Selectie projecten kan door bestaande NLIP </a:t>
          </a:r>
          <a:r>
            <a:rPr lang="nl-NL" sz="1200" kern="1200" dirty="0" err="1" smtClean="0"/>
            <a:t>governance</a:t>
          </a:r>
          <a:r>
            <a:rPr lang="nl-NL" sz="1200" kern="1200" dirty="0" smtClean="0"/>
            <a:t> gecontinueerd worden; actieve sturing</a:t>
          </a:r>
        </a:p>
        <a:p>
          <a:pPr lvl="0" algn="l" defTabSz="533400">
            <a:lnSpc>
              <a:spcPct val="90000"/>
            </a:lnSpc>
            <a:spcBef>
              <a:spcPct val="0"/>
            </a:spcBef>
            <a:spcAft>
              <a:spcPct val="35000"/>
            </a:spcAft>
          </a:pPr>
          <a:r>
            <a:rPr lang="nl-NL" sz="1200" kern="1200" dirty="0" smtClean="0"/>
            <a:t>- Verwacht prijsdrukkend effect op NLIP overhead</a:t>
          </a:r>
          <a:endParaRPr lang="nl-NL" sz="1200" kern="1200" dirty="0"/>
        </a:p>
      </dsp:txBody>
      <dsp:txXfrm>
        <a:off x="4138985" y="1120623"/>
        <a:ext cx="2694828" cy="1466238"/>
      </dsp:txXfrm>
    </dsp:sp>
    <dsp:sp modelId="{6238E2B3-7067-46C0-8609-2380353D2B8E}">
      <dsp:nvSpPr>
        <dsp:cNvPr id="0" name=""/>
        <dsp:cNvSpPr/>
      </dsp:nvSpPr>
      <dsp:spPr>
        <a:xfrm>
          <a:off x="4093368" y="3012875"/>
          <a:ext cx="2786062" cy="15574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l" defTabSz="533400">
            <a:lnSpc>
              <a:spcPct val="90000"/>
            </a:lnSpc>
            <a:spcBef>
              <a:spcPct val="0"/>
            </a:spcBef>
            <a:spcAft>
              <a:spcPct val="35000"/>
            </a:spcAft>
          </a:pPr>
          <a:r>
            <a:rPr lang="nl-NL" sz="1200" kern="1200" dirty="0" smtClean="0"/>
            <a:t>- Onderbreking </a:t>
          </a:r>
          <a:r>
            <a:rPr lang="nl-NL" sz="1200" kern="1200" dirty="0" err="1" smtClean="0"/>
            <a:t>continuiteit</a:t>
          </a:r>
          <a:r>
            <a:rPr lang="nl-NL" sz="1200" kern="1200" dirty="0" smtClean="0"/>
            <a:t> NLIP team</a:t>
          </a:r>
        </a:p>
        <a:p>
          <a:pPr lvl="0" algn="l" defTabSz="533400">
            <a:lnSpc>
              <a:spcPct val="90000"/>
            </a:lnSpc>
            <a:spcBef>
              <a:spcPct val="0"/>
            </a:spcBef>
            <a:spcAft>
              <a:spcPct val="35000"/>
            </a:spcAft>
          </a:pPr>
          <a:r>
            <a:rPr lang="nl-NL" sz="1200" kern="1200" dirty="0" smtClean="0"/>
            <a:t>- Geen NLIP ondersteuning (€€€) meer mogelijk, anders dan in ‘functies’ zoals gedefinieerd en tevoren ‘ingekocht’</a:t>
          </a:r>
        </a:p>
      </dsp:txBody>
      <dsp:txXfrm>
        <a:off x="4138985" y="3058492"/>
        <a:ext cx="2694828" cy="1466238"/>
      </dsp:txXfrm>
    </dsp:sp>
    <dsp:sp modelId="{24993392-51D9-499E-858F-83A71B83DA6D}">
      <dsp:nvSpPr>
        <dsp:cNvPr id="0" name=""/>
        <dsp:cNvSpPr/>
      </dsp:nvSpPr>
      <dsp:spPr>
        <a:xfrm>
          <a:off x="7488882" y="0"/>
          <a:ext cx="3482578" cy="481101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nl-NL" sz="1600" kern="1200" dirty="0" smtClean="0"/>
            <a:t>Per project</a:t>
          </a:r>
          <a:endParaRPr lang="nl-NL" sz="1600" kern="1200" dirty="0"/>
        </a:p>
      </dsp:txBody>
      <dsp:txXfrm>
        <a:off x="7488882" y="0"/>
        <a:ext cx="3482578" cy="1443305"/>
      </dsp:txXfrm>
    </dsp:sp>
    <dsp:sp modelId="{7FD519F0-94C6-4CD7-A0FC-E3BF114864BB}">
      <dsp:nvSpPr>
        <dsp:cNvPr id="0" name=""/>
        <dsp:cNvSpPr/>
      </dsp:nvSpPr>
      <dsp:spPr>
        <a:xfrm>
          <a:off x="7837140" y="1075006"/>
          <a:ext cx="2786062" cy="15574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l" defTabSz="533400">
            <a:lnSpc>
              <a:spcPct val="90000"/>
            </a:lnSpc>
            <a:spcBef>
              <a:spcPct val="0"/>
            </a:spcBef>
            <a:spcAft>
              <a:spcPct val="35000"/>
            </a:spcAft>
          </a:pPr>
          <a:r>
            <a:rPr lang="nl-NL" sz="1200" kern="1200" dirty="0" smtClean="0"/>
            <a:t>- Zeer dynamisch, direct aansluitend op behoeftes</a:t>
          </a:r>
        </a:p>
        <a:p>
          <a:pPr lvl="0" algn="l" defTabSz="533400">
            <a:lnSpc>
              <a:spcPct val="90000"/>
            </a:lnSpc>
            <a:spcBef>
              <a:spcPct val="0"/>
            </a:spcBef>
            <a:spcAft>
              <a:spcPct val="35000"/>
            </a:spcAft>
          </a:pPr>
          <a:r>
            <a:rPr lang="nl-NL" sz="1200" kern="1200" dirty="0" smtClean="0"/>
            <a:t>- Sturing door Stuurgroep / project (korte lijntjes)</a:t>
          </a:r>
          <a:endParaRPr lang="nl-NL" sz="1200" kern="1200" dirty="0"/>
        </a:p>
      </dsp:txBody>
      <dsp:txXfrm>
        <a:off x="7882757" y="1120623"/>
        <a:ext cx="2694828" cy="1466238"/>
      </dsp:txXfrm>
    </dsp:sp>
    <dsp:sp modelId="{B70D7C6B-F1C5-4C08-B241-B9859C29015C}">
      <dsp:nvSpPr>
        <dsp:cNvPr id="0" name=""/>
        <dsp:cNvSpPr/>
      </dsp:nvSpPr>
      <dsp:spPr>
        <a:xfrm>
          <a:off x="7837140" y="3012875"/>
          <a:ext cx="2786062" cy="15574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l" defTabSz="533400">
            <a:lnSpc>
              <a:spcPct val="90000"/>
            </a:lnSpc>
            <a:spcBef>
              <a:spcPct val="0"/>
            </a:spcBef>
            <a:spcAft>
              <a:spcPct val="35000"/>
            </a:spcAft>
          </a:pPr>
          <a:r>
            <a:rPr lang="nl-NL" sz="1200" kern="1200" dirty="0" smtClean="0"/>
            <a:t>- Tijdrovend</a:t>
          </a:r>
        </a:p>
        <a:p>
          <a:pPr lvl="0" algn="l" defTabSz="533400">
            <a:lnSpc>
              <a:spcPct val="90000"/>
            </a:lnSpc>
            <a:spcBef>
              <a:spcPct val="0"/>
            </a:spcBef>
            <a:spcAft>
              <a:spcPct val="35000"/>
            </a:spcAft>
          </a:pPr>
          <a:r>
            <a:rPr lang="nl-NL" sz="1200" kern="1200" dirty="0" smtClean="0"/>
            <a:t>- Overheadkosten / project zijn hoog</a:t>
          </a:r>
        </a:p>
        <a:p>
          <a:pPr lvl="0" algn="l" defTabSz="533400">
            <a:lnSpc>
              <a:spcPct val="90000"/>
            </a:lnSpc>
            <a:spcBef>
              <a:spcPct val="0"/>
            </a:spcBef>
            <a:spcAft>
              <a:spcPct val="35000"/>
            </a:spcAft>
          </a:pPr>
          <a:r>
            <a:rPr lang="nl-NL" sz="1200" kern="1200" dirty="0" smtClean="0"/>
            <a:t>- Grote drempel voor middelgrote projecten</a:t>
          </a:r>
        </a:p>
        <a:p>
          <a:pPr lvl="0" algn="l" defTabSz="533400">
            <a:lnSpc>
              <a:spcPct val="90000"/>
            </a:lnSpc>
            <a:spcBef>
              <a:spcPct val="0"/>
            </a:spcBef>
            <a:spcAft>
              <a:spcPct val="35000"/>
            </a:spcAft>
          </a:pPr>
          <a:r>
            <a:rPr lang="nl-NL" sz="1200" kern="1200" dirty="0" smtClean="0"/>
            <a:t>- Doet geen recht aan ‘voor’ -investeringen van specifieke bedrijven (casus IBM, </a:t>
          </a:r>
          <a:r>
            <a:rPr lang="nl-NL" sz="1200" kern="1200" dirty="0" err="1" smtClean="0"/>
            <a:t>Cargonaut</a:t>
          </a:r>
          <a:r>
            <a:rPr lang="nl-NL" sz="1200" kern="1200" dirty="0" smtClean="0"/>
            <a:t>, </a:t>
          </a:r>
          <a:r>
            <a:rPr lang="nl-NL" sz="1200" kern="1200" dirty="0" err="1" smtClean="0"/>
            <a:t>etc</a:t>
          </a:r>
          <a:r>
            <a:rPr lang="nl-NL" sz="1200" kern="1200" dirty="0" smtClean="0"/>
            <a:t>)</a:t>
          </a:r>
          <a:endParaRPr lang="nl-NL" sz="1200" kern="1200" dirty="0"/>
        </a:p>
      </dsp:txBody>
      <dsp:txXfrm>
        <a:off x="7882757" y="3058492"/>
        <a:ext cx="2694828" cy="14662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08520-050A-4A96-A7D1-C5F8261921C1}">
      <dsp:nvSpPr>
        <dsp:cNvPr id="0" name=""/>
        <dsp:cNvSpPr/>
      </dsp:nvSpPr>
      <dsp:spPr>
        <a:xfrm>
          <a:off x="1354" y="0"/>
          <a:ext cx="3522333" cy="39624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nl-NL" sz="1600" kern="1200" dirty="0" smtClean="0"/>
            <a:t>Verkaveld (</a:t>
          </a:r>
          <a:r>
            <a:rPr lang="nl-NL" sz="1600" kern="1200" dirty="0" err="1" smtClean="0"/>
            <a:t>bijv</a:t>
          </a:r>
          <a:r>
            <a:rPr lang="nl-NL" sz="1600" kern="1200" dirty="0" smtClean="0"/>
            <a:t> </a:t>
          </a:r>
          <a:r>
            <a:rPr lang="nl-NL" sz="1600" kern="1200" dirty="0" err="1" smtClean="0"/>
            <a:t>white</a:t>
          </a:r>
          <a:r>
            <a:rPr lang="nl-NL" sz="1600" kern="1200" dirty="0" smtClean="0"/>
            <a:t> spots)</a:t>
          </a:r>
          <a:endParaRPr lang="nl-NL" sz="1600" kern="1200" dirty="0"/>
        </a:p>
      </dsp:txBody>
      <dsp:txXfrm>
        <a:off x="1354" y="0"/>
        <a:ext cx="3522333" cy="1188721"/>
      </dsp:txXfrm>
    </dsp:sp>
    <dsp:sp modelId="{88F7467A-1968-4E33-9790-C2FBED902479}">
      <dsp:nvSpPr>
        <dsp:cNvPr id="0" name=""/>
        <dsp:cNvSpPr/>
      </dsp:nvSpPr>
      <dsp:spPr>
        <a:xfrm>
          <a:off x="353588" y="1002985"/>
          <a:ext cx="2817866" cy="128275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l" defTabSz="488950">
            <a:lnSpc>
              <a:spcPct val="90000"/>
            </a:lnSpc>
            <a:spcBef>
              <a:spcPct val="0"/>
            </a:spcBef>
            <a:spcAft>
              <a:spcPct val="35000"/>
            </a:spcAft>
          </a:pPr>
          <a:r>
            <a:rPr lang="nl-NL" sz="1100" kern="1200" dirty="0" smtClean="0"/>
            <a:t>- Actieve sturing op ‘wat’ NLIP gaat doen</a:t>
          </a:r>
        </a:p>
        <a:p>
          <a:pPr lvl="0" algn="l" defTabSz="488950">
            <a:lnSpc>
              <a:spcPct val="90000"/>
            </a:lnSpc>
            <a:spcBef>
              <a:spcPct val="0"/>
            </a:spcBef>
            <a:spcAft>
              <a:spcPct val="35000"/>
            </a:spcAft>
          </a:pPr>
          <a:r>
            <a:rPr lang="nl-NL" sz="1100" kern="1200" dirty="0" smtClean="0"/>
            <a:t>- Eenmalige </a:t>
          </a:r>
          <a:r>
            <a:rPr lang="nl-NL" sz="1100" kern="1200" dirty="0" err="1" smtClean="0"/>
            <a:t>tendering</a:t>
          </a:r>
          <a:r>
            <a:rPr lang="nl-NL" sz="1100" kern="1200" dirty="0" smtClean="0"/>
            <a:t>, maar met gerede kans op aanvullende tenders</a:t>
          </a:r>
        </a:p>
      </dsp:txBody>
      <dsp:txXfrm>
        <a:off x="391158" y="1040555"/>
        <a:ext cx="2742726" cy="1207610"/>
      </dsp:txXfrm>
    </dsp:sp>
    <dsp:sp modelId="{82738C02-67AB-4ABD-AC0E-054767A3D4F6}">
      <dsp:nvSpPr>
        <dsp:cNvPr id="0" name=""/>
        <dsp:cNvSpPr/>
      </dsp:nvSpPr>
      <dsp:spPr>
        <a:xfrm>
          <a:off x="353588" y="2481436"/>
          <a:ext cx="2817866" cy="128275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l" defTabSz="488950">
            <a:lnSpc>
              <a:spcPct val="90000"/>
            </a:lnSpc>
            <a:spcBef>
              <a:spcPct val="0"/>
            </a:spcBef>
            <a:spcAft>
              <a:spcPct val="35000"/>
            </a:spcAft>
          </a:pPr>
          <a:r>
            <a:rPr lang="nl-NL" sz="1100" kern="1200" dirty="0" smtClean="0"/>
            <a:t>- </a:t>
          </a:r>
          <a:r>
            <a:rPr lang="nl-NL" sz="1100" b="1" i="1" kern="1200" dirty="0" smtClean="0"/>
            <a:t>Definitie van kavels is statisch terwijl dynamiek wordt verwacht</a:t>
          </a:r>
        </a:p>
        <a:p>
          <a:pPr lvl="0" algn="l" defTabSz="488950">
            <a:lnSpc>
              <a:spcPct val="90000"/>
            </a:lnSpc>
            <a:spcBef>
              <a:spcPct val="0"/>
            </a:spcBef>
            <a:spcAft>
              <a:spcPct val="35000"/>
            </a:spcAft>
          </a:pPr>
          <a:r>
            <a:rPr lang="nl-NL" sz="1100" kern="1200" dirty="0" smtClean="0"/>
            <a:t>- Grote kavels geven relatief lange doorlooptijd </a:t>
          </a:r>
        </a:p>
        <a:p>
          <a:pPr lvl="0" algn="l" defTabSz="488950">
            <a:lnSpc>
              <a:spcPct val="90000"/>
            </a:lnSpc>
            <a:spcBef>
              <a:spcPct val="0"/>
            </a:spcBef>
            <a:spcAft>
              <a:spcPct val="35000"/>
            </a:spcAft>
          </a:pPr>
          <a:r>
            <a:rPr lang="nl-NL" sz="1100" kern="1200" dirty="0" smtClean="0"/>
            <a:t>- Onderbreking </a:t>
          </a:r>
          <a:r>
            <a:rPr lang="nl-NL" sz="1100" kern="1200" dirty="0" err="1" smtClean="0"/>
            <a:t>continuiteit</a:t>
          </a:r>
          <a:r>
            <a:rPr lang="nl-NL" sz="1100" kern="1200" dirty="0" smtClean="0"/>
            <a:t> projecten</a:t>
          </a:r>
        </a:p>
        <a:p>
          <a:pPr lvl="0" algn="l" defTabSz="488950">
            <a:lnSpc>
              <a:spcPct val="90000"/>
            </a:lnSpc>
            <a:spcBef>
              <a:spcPct val="0"/>
            </a:spcBef>
            <a:spcAft>
              <a:spcPct val="35000"/>
            </a:spcAft>
          </a:pPr>
          <a:r>
            <a:rPr lang="nl-NL" sz="1100" kern="1200" dirty="0" smtClean="0"/>
            <a:t>- Onderbreking </a:t>
          </a:r>
          <a:r>
            <a:rPr lang="nl-NL" sz="1100" kern="1200" dirty="0" err="1" smtClean="0"/>
            <a:t>continuiteit</a:t>
          </a:r>
          <a:r>
            <a:rPr lang="nl-NL" sz="1100" kern="1200" dirty="0" smtClean="0"/>
            <a:t> NLIP team</a:t>
          </a:r>
          <a:endParaRPr lang="nl-NL" sz="1100" kern="1200" dirty="0"/>
        </a:p>
      </dsp:txBody>
      <dsp:txXfrm>
        <a:off x="391158" y="2519006"/>
        <a:ext cx="2742726" cy="1207610"/>
      </dsp:txXfrm>
    </dsp:sp>
    <dsp:sp modelId="{3E46EEBF-6ACA-4C49-B679-28824ADA4080}">
      <dsp:nvSpPr>
        <dsp:cNvPr id="0" name=""/>
        <dsp:cNvSpPr/>
      </dsp:nvSpPr>
      <dsp:spPr>
        <a:xfrm>
          <a:off x="3806320" y="0"/>
          <a:ext cx="3522333" cy="39624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nl-NL" sz="1600" kern="1200" dirty="0" smtClean="0"/>
            <a:t>Functioneel</a:t>
          </a:r>
          <a:endParaRPr lang="nl-NL" sz="1600" kern="1200" dirty="0"/>
        </a:p>
      </dsp:txBody>
      <dsp:txXfrm>
        <a:off x="3806320" y="0"/>
        <a:ext cx="3522333" cy="1188721"/>
      </dsp:txXfrm>
    </dsp:sp>
    <dsp:sp modelId="{D6657D2F-F392-41DA-A687-14C0B8A51D9F}">
      <dsp:nvSpPr>
        <dsp:cNvPr id="0" name=""/>
        <dsp:cNvSpPr/>
      </dsp:nvSpPr>
      <dsp:spPr>
        <a:xfrm>
          <a:off x="4140096" y="1006072"/>
          <a:ext cx="2817866" cy="128275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l" defTabSz="488950">
            <a:lnSpc>
              <a:spcPct val="90000"/>
            </a:lnSpc>
            <a:spcBef>
              <a:spcPct val="0"/>
            </a:spcBef>
            <a:spcAft>
              <a:spcPct val="35000"/>
            </a:spcAft>
          </a:pPr>
          <a:r>
            <a:rPr lang="nl-NL" sz="1100" kern="1200" dirty="0" smtClean="0"/>
            <a:t>- Eenmalige tenderinvestering, geen aanvullende tenders meer</a:t>
          </a:r>
        </a:p>
        <a:p>
          <a:pPr lvl="0" algn="l" defTabSz="488950">
            <a:lnSpc>
              <a:spcPct val="90000"/>
            </a:lnSpc>
            <a:spcBef>
              <a:spcPct val="0"/>
            </a:spcBef>
            <a:spcAft>
              <a:spcPct val="35000"/>
            </a:spcAft>
          </a:pPr>
          <a:r>
            <a:rPr lang="nl-NL" sz="1100" kern="1200" dirty="0" smtClean="0"/>
            <a:t>- Selectie projecten kan door bestaande NLIP </a:t>
          </a:r>
          <a:r>
            <a:rPr lang="nl-NL" sz="1100" kern="1200" dirty="0" err="1" smtClean="0"/>
            <a:t>governance</a:t>
          </a:r>
          <a:r>
            <a:rPr lang="nl-NL" sz="1100" kern="1200" dirty="0" smtClean="0"/>
            <a:t> gecontinueerd worden; actieve sturing</a:t>
          </a:r>
        </a:p>
        <a:p>
          <a:pPr lvl="0" algn="l" defTabSz="488950">
            <a:lnSpc>
              <a:spcPct val="90000"/>
            </a:lnSpc>
            <a:spcBef>
              <a:spcPct val="0"/>
            </a:spcBef>
            <a:spcAft>
              <a:spcPct val="35000"/>
            </a:spcAft>
          </a:pPr>
          <a:r>
            <a:rPr lang="nl-NL" sz="1100" kern="1200" dirty="0" smtClean="0"/>
            <a:t>- Verwacht prijsdrukkend effect op NLIP overhead</a:t>
          </a:r>
          <a:endParaRPr lang="nl-NL" sz="1100" kern="1200" dirty="0"/>
        </a:p>
      </dsp:txBody>
      <dsp:txXfrm>
        <a:off x="4177666" y="1043642"/>
        <a:ext cx="2742726" cy="1207610"/>
      </dsp:txXfrm>
    </dsp:sp>
    <dsp:sp modelId="{6238E2B3-7067-46C0-8609-2380353D2B8E}">
      <dsp:nvSpPr>
        <dsp:cNvPr id="0" name=""/>
        <dsp:cNvSpPr/>
      </dsp:nvSpPr>
      <dsp:spPr>
        <a:xfrm>
          <a:off x="4140096" y="2481436"/>
          <a:ext cx="2817866" cy="128275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l" defTabSz="488950">
            <a:lnSpc>
              <a:spcPct val="90000"/>
            </a:lnSpc>
            <a:spcBef>
              <a:spcPct val="0"/>
            </a:spcBef>
            <a:spcAft>
              <a:spcPct val="35000"/>
            </a:spcAft>
          </a:pPr>
          <a:r>
            <a:rPr lang="nl-NL" sz="1100" kern="1200" dirty="0" smtClean="0"/>
            <a:t>- Onderbreking </a:t>
          </a:r>
          <a:r>
            <a:rPr lang="nl-NL" sz="1100" kern="1200" dirty="0" err="1" smtClean="0"/>
            <a:t>continuiteit</a:t>
          </a:r>
          <a:r>
            <a:rPr lang="nl-NL" sz="1100" kern="1200" dirty="0" smtClean="0"/>
            <a:t> NLIP team</a:t>
          </a:r>
        </a:p>
        <a:p>
          <a:pPr lvl="0" algn="l" defTabSz="488950">
            <a:lnSpc>
              <a:spcPct val="90000"/>
            </a:lnSpc>
            <a:spcBef>
              <a:spcPct val="0"/>
            </a:spcBef>
            <a:spcAft>
              <a:spcPct val="35000"/>
            </a:spcAft>
          </a:pPr>
          <a:r>
            <a:rPr lang="nl-NL" sz="1100" kern="1200" dirty="0" smtClean="0"/>
            <a:t>- </a:t>
          </a:r>
          <a:r>
            <a:rPr lang="nl-NL" sz="1100" b="1" i="1" kern="1200" dirty="0" smtClean="0"/>
            <a:t>Geen NLIP ondersteuning (€€€) meer mogelijk</a:t>
          </a:r>
          <a:r>
            <a:rPr lang="nl-NL" sz="1100" kern="1200" dirty="0" smtClean="0"/>
            <a:t>, anders dan in ‘functies’ zoals gedefinieerd en tevoren ‘ingekocht</a:t>
          </a:r>
        </a:p>
        <a:p>
          <a:pPr lvl="0" algn="l" defTabSz="488950">
            <a:lnSpc>
              <a:spcPct val="90000"/>
            </a:lnSpc>
            <a:spcBef>
              <a:spcPct val="0"/>
            </a:spcBef>
            <a:spcAft>
              <a:spcPct val="35000"/>
            </a:spcAft>
          </a:pPr>
          <a:endParaRPr lang="nl-NL" sz="1100" kern="1200" dirty="0" smtClean="0"/>
        </a:p>
      </dsp:txBody>
      <dsp:txXfrm>
        <a:off x="4177666" y="2519006"/>
        <a:ext cx="2742726" cy="1207610"/>
      </dsp:txXfrm>
    </dsp:sp>
    <dsp:sp modelId="{24993392-51D9-499E-858F-83A71B83DA6D}">
      <dsp:nvSpPr>
        <dsp:cNvPr id="0" name=""/>
        <dsp:cNvSpPr/>
      </dsp:nvSpPr>
      <dsp:spPr>
        <a:xfrm>
          <a:off x="7574371" y="0"/>
          <a:ext cx="3522333" cy="396240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nl-NL" sz="1600" kern="1200" dirty="0" smtClean="0"/>
            <a:t>Per project</a:t>
          </a:r>
          <a:endParaRPr lang="nl-NL" sz="1600" kern="1200" dirty="0"/>
        </a:p>
      </dsp:txBody>
      <dsp:txXfrm>
        <a:off x="7574371" y="0"/>
        <a:ext cx="3522333" cy="1188721"/>
      </dsp:txXfrm>
    </dsp:sp>
    <dsp:sp modelId="{7FD519F0-94C6-4CD7-A0FC-E3BF114864BB}">
      <dsp:nvSpPr>
        <dsp:cNvPr id="0" name=""/>
        <dsp:cNvSpPr/>
      </dsp:nvSpPr>
      <dsp:spPr>
        <a:xfrm>
          <a:off x="7926605" y="1006072"/>
          <a:ext cx="2817866" cy="128275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l" defTabSz="488950">
            <a:lnSpc>
              <a:spcPct val="90000"/>
            </a:lnSpc>
            <a:spcBef>
              <a:spcPct val="0"/>
            </a:spcBef>
            <a:spcAft>
              <a:spcPct val="35000"/>
            </a:spcAft>
          </a:pPr>
          <a:r>
            <a:rPr lang="nl-NL" sz="1100" kern="1200" dirty="0" smtClean="0"/>
            <a:t>- Zeer dynamisch, direct aansluitend op behoeftes</a:t>
          </a:r>
        </a:p>
        <a:p>
          <a:pPr lvl="0" algn="l" defTabSz="488950">
            <a:lnSpc>
              <a:spcPct val="90000"/>
            </a:lnSpc>
            <a:spcBef>
              <a:spcPct val="0"/>
            </a:spcBef>
            <a:spcAft>
              <a:spcPct val="35000"/>
            </a:spcAft>
          </a:pPr>
          <a:r>
            <a:rPr lang="nl-NL" sz="1100" kern="1200" dirty="0" smtClean="0"/>
            <a:t>- Sturing door Stuurgroep / project (korte lijntjes)</a:t>
          </a:r>
          <a:endParaRPr lang="nl-NL" sz="1100" kern="1200" dirty="0"/>
        </a:p>
      </dsp:txBody>
      <dsp:txXfrm>
        <a:off x="7964175" y="1043642"/>
        <a:ext cx="2742726" cy="1207610"/>
      </dsp:txXfrm>
    </dsp:sp>
    <dsp:sp modelId="{B70D7C6B-F1C5-4C08-B241-B9859C29015C}">
      <dsp:nvSpPr>
        <dsp:cNvPr id="0" name=""/>
        <dsp:cNvSpPr/>
      </dsp:nvSpPr>
      <dsp:spPr>
        <a:xfrm>
          <a:off x="7926605" y="2481436"/>
          <a:ext cx="2817866" cy="128275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lvl="0" algn="l" defTabSz="488950">
            <a:lnSpc>
              <a:spcPct val="90000"/>
            </a:lnSpc>
            <a:spcBef>
              <a:spcPct val="0"/>
            </a:spcBef>
            <a:spcAft>
              <a:spcPct val="35000"/>
            </a:spcAft>
          </a:pPr>
          <a:r>
            <a:rPr lang="nl-NL" sz="1100" kern="1200" dirty="0" smtClean="0"/>
            <a:t>- Tijdrovend</a:t>
          </a:r>
        </a:p>
        <a:p>
          <a:pPr lvl="0" algn="l" defTabSz="488950">
            <a:lnSpc>
              <a:spcPct val="90000"/>
            </a:lnSpc>
            <a:spcBef>
              <a:spcPct val="0"/>
            </a:spcBef>
            <a:spcAft>
              <a:spcPct val="35000"/>
            </a:spcAft>
          </a:pPr>
          <a:r>
            <a:rPr lang="nl-NL" sz="1100" kern="1200" dirty="0" smtClean="0"/>
            <a:t>- Overheadkosten / project zijn hoog</a:t>
          </a:r>
        </a:p>
        <a:p>
          <a:pPr lvl="0" algn="l" defTabSz="488950">
            <a:lnSpc>
              <a:spcPct val="90000"/>
            </a:lnSpc>
            <a:spcBef>
              <a:spcPct val="0"/>
            </a:spcBef>
            <a:spcAft>
              <a:spcPct val="35000"/>
            </a:spcAft>
          </a:pPr>
          <a:r>
            <a:rPr lang="nl-NL" sz="1100" kern="1200" dirty="0" smtClean="0"/>
            <a:t>- </a:t>
          </a:r>
          <a:r>
            <a:rPr lang="nl-NL" sz="1100" b="0" i="0" kern="1200" dirty="0" smtClean="0"/>
            <a:t>Grote drempel voor middelgrote projecten</a:t>
          </a:r>
        </a:p>
        <a:p>
          <a:pPr lvl="0" algn="l" defTabSz="488950">
            <a:lnSpc>
              <a:spcPct val="90000"/>
            </a:lnSpc>
            <a:spcBef>
              <a:spcPct val="0"/>
            </a:spcBef>
            <a:spcAft>
              <a:spcPct val="35000"/>
            </a:spcAft>
          </a:pPr>
          <a:r>
            <a:rPr lang="nl-NL" sz="1100" b="1" i="1" kern="1200" dirty="0" smtClean="0"/>
            <a:t>- Doet geen recht aan ‘voor’  -investeringen van specifieke bedrijven (casus IBM, </a:t>
          </a:r>
          <a:r>
            <a:rPr lang="nl-NL" sz="1100" b="1" i="1" kern="1200" dirty="0" err="1" smtClean="0"/>
            <a:t>Cargonaut</a:t>
          </a:r>
          <a:r>
            <a:rPr lang="nl-NL" sz="1100" b="1" i="1" kern="1200" dirty="0" smtClean="0"/>
            <a:t>, </a:t>
          </a:r>
          <a:r>
            <a:rPr lang="nl-NL" sz="1100" b="1" i="1" kern="1200" dirty="0" err="1" smtClean="0"/>
            <a:t>etc</a:t>
          </a:r>
          <a:r>
            <a:rPr lang="nl-NL" sz="1100" b="1" i="1" kern="1200" dirty="0" smtClean="0"/>
            <a:t>)</a:t>
          </a:r>
          <a:endParaRPr lang="nl-NL" sz="1100" b="1" i="1" kern="1200" dirty="0"/>
        </a:p>
      </dsp:txBody>
      <dsp:txXfrm>
        <a:off x="7964175" y="2519006"/>
        <a:ext cx="2742726" cy="1207610"/>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7D648F-51FC-4271-89BB-8B97D9CBDBD2}" type="datetimeFigureOut">
              <a:rPr lang="nl-NL" smtClean="0"/>
              <a:t>7-4-2017</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873279-C539-40C6-B2C7-5B187A8EF707}" type="slidenum">
              <a:rPr lang="nl-NL" smtClean="0"/>
              <a:t>‹#›</a:t>
            </a:fld>
            <a:endParaRPr lang="nl-NL"/>
          </a:p>
        </p:txBody>
      </p:sp>
    </p:spTree>
    <p:extLst>
      <p:ext uri="{BB962C8B-B14F-4D97-AF65-F5344CB8AC3E}">
        <p14:creationId xmlns:p14="http://schemas.microsoft.com/office/powerpoint/2010/main" val="456726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ChangeArrowheads="1"/>
          </p:cNvSpPr>
          <p:nvPr>
            <p:ph type="ftr" sz="quarter" idx="4"/>
          </p:nvPr>
        </p:nvSpPr>
        <p:spPr>
          <a:noFill/>
          <a:ln>
            <a:miter lim="800000"/>
            <a:headEnd/>
            <a:tailEnd/>
          </a:ln>
        </p:spPr>
        <p:txBody>
          <a:bodyPr/>
          <a:lstStyle/>
          <a:p>
            <a:r>
              <a:rPr lang="en-GB" altLang="nl-NL" smtClean="0">
                <a:solidFill>
                  <a:prstClr val="black"/>
                </a:solidFill>
              </a:rPr>
              <a:t>Buck Consultants International</a:t>
            </a:r>
          </a:p>
        </p:txBody>
      </p:sp>
      <p:sp>
        <p:nvSpPr>
          <p:cNvPr id="22531" name="Rectangle 5"/>
          <p:cNvSpPr>
            <a:spLocks noGrp="1" noChangeArrowheads="1"/>
          </p:cNvSpPr>
          <p:nvPr>
            <p:ph type="sldNum" sz="quarter" idx="5"/>
          </p:nvPr>
        </p:nvSpPr>
        <p:spPr>
          <a:noFill/>
          <a:ln>
            <a:miter lim="800000"/>
            <a:headEnd/>
            <a:tailEnd/>
          </a:ln>
        </p:spPr>
        <p:txBody>
          <a:bodyPr/>
          <a:lstStyle/>
          <a:p>
            <a:fld id="{06ECDE7C-5DD7-4D21-93DF-8681F2AE4BD7}" type="slidenum">
              <a:rPr lang="en-GB" altLang="nl-NL" smtClean="0">
                <a:solidFill>
                  <a:prstClr val="black"/>
                </a:solidFill>
              </a:rPr>
              <a:pPr/>
              <a:t>4</a:t>
            </a:fld>
            <a:endParaRPr lang="en-GB" altLang="nl-NL" smtClean="0">
              <a:solidFill>
                <a:prstClr val="black"/>
              </a:solidFill>
            </a:endParaRPr>
          </a:p>
        </p:txBody>
      </p:sp>
      <p:sp>
        <p:nvSpPr>
          <p:cNvPr id="22532" name="Rectangle 2"/>
          <p:cNvSpPr>
            <a:spLocks noGrp="1" noRot="1" noChangeAspect="1" noChangeArrowheads="1" noTextEdit="1"/>
          </p:cNvSpPr>
          <p:nvPr>
            <p:ph type="sldImg"/>
          </p:nvPr>
        </p:nvSpPr>
        <p:spPr>
          <a:xfrm>
            <a:off x="-38100" y="841375"/>
            <a:ext cx="7173913" cy="4035425"/>
          </a:xfrm>
          <a:ln/>
        </p:spPr>
      </p:sp>
      <p:sp>
        <p:nvSpPr>
          <p:cNvPr id="22533" name="Rectangle 3"/>
          <p:cNvSpPr>
            <a:spLocks noGrp="1" noChangeArrowheads="1"/>
          </p:cNvSpPr>
          <p:nvPr>
            <p:ph type="body" idx="1"/>
          </p:nvPr>
        </p:nvSpPr>
        <p:spPr>
          <a:xfrm>
            <a:off x="949325" y="5130075"/>
            <a:ext cx="5200650" cy="4875746"/>
          </a:xfrm>
          <a:noFill/>
        </p:spPr>
        <p:txBody>
          <a:bodyPr/>
          <a:lstStyle/>
          <a:p>
            <a:endParaRPr lang="fr-FR" altLang="nl-NL" smtClean="0"/>
          </a:p>
        </p:txBody>
      </p:sp>
    </p:spTree>
    <p:extLst>
      <p:ext uri="{BB962C8B-B14F-4D97-AF65-F5344CB8AC3E}">
        <p14:creationId xmlns:p14="http://schemas.microsoft.com/office/powerpoint/2010/main" val="2042739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ftr" sz="quarter" idx="4"/>
          </p:nvPr>
        </p:nvSpPr>
        <p:spPr>
          <a:noFill/>
          <a:ln>
            <a:miter lim="800000"/>
            <a:headEnd/>
            <a:tailEnd/>
          </a:ln>
        </p:spPr>
        <p:txBody>
          <a:bodyPr/>
          <a:lstStyle/>
          <a:p>
            <a:r>
              <a:rPr lang="en-GB" altLang="nl-NL" smtClean="0">
                <a:solidFill>
                  <a:prstClr val="black"/>
                </a:solidFill>
              </a:rPr>
              <a:t>Buck Consultants International</a:t>
            </a:r>
          </a:p>
        </p:txBody>
      </p:sp>
      <p:sp>
        <p:nvSpPr>
          <p:cNvPr id="35843" name="Rectangle 5"/>
          <p:cNvSpPr>
            <a:spLocks noGrp="1" noChangeArrowheads="1"/>
          </p:cNvSpPr>
          <p:nvPr>
            <p:ph type="sldNum" sz="quarter" idx="5"/>
          </p:nvPr>
        </p:nvSpPr>
        <p:spPr>
          <a:noFill/>
          <a:ln>
            <a:miter lim="800000"/>
            <a:headEnd/>
            <a:tailEnd/>
          </a:ln>
        </p:spPr>
        <p:txBody>
          <a:bodyPr/>
          <a:lstStyle/>
          <a:p>
            <a:fld id="{B2723100-C8C6-437B-925D-1DE4E23EE9EB}" type="slidenum">
              <a:rPr lang="en-GB" altLang="nl-NL" smtClean="0">
                <a:solidFill>
                  <a:prstClr val="black"/>
                </a:solidFill>
              </a:rPr>
              <a:pPr/>
              <a:t>5</a:t>
            </a:fld>
            <a:endParaRPr lang="en-GB" altLang="nl-NL" smtClean="0">
              <a:solidFill>
                <a:prstClr val="black"/>
              </a:solidFill>
            </a:endParaRPr>
          </a:p>
        </p:txBody>
      </p:sp>
      <p:sp>
        <p:nvSpPr>
          <p:cNvPr id="35844" name="Rectangle 2"/>
          <p:cNvSpPr>
            <a:spLocks noGrp="1" noRot="1" noChangeAspect="1" noChangeArrowheads="1" noTextEdit="1"/>
          </p:cNvSpPr>
          <p:nvPr>
            <p:ph type="sldImg"/>
          </p:nvPr>
        </p:nvSpPr>
        <p:spPr>
          <a:xfrm>
            <a:off x="-38100" y="841375"/>
            <a:ext cx="7173913" cy="4035425"/>
          </a:xfrm>
          <a:ln/>
        </p:spPr>
      </p:sp>
      <p:sp>
        <p:nvSpPr>
          <p:cNvPr id="35845" name="Rectangle 3"/>
          <p:cNvSpPr>
            <a:spLocks noGrp="1" noChangeArrowheads="1"/>
          </p:cNvSpPr>
          <p:nvPr>
            <p:ph type="body" idx="1"/>
          </p:nvPr>
        </p:nvSpPr>
        <p:spPr>
          <a:xfrm>
            <a:off x="949325" y="5130075"/>
            <a:ext cx="5200650" cy="4875746"/>
          </a:xfrm>
          <a:noFill/>
        </p:spPr>
        <p:txBody>
          <a:bodyPr/>
          <a:lstStyle/>
          <a:p>
            <a:endParaRPr lang="fr-FR" altLang="nl-NL" smtClean="0"/>
          </a:p>
        </p:txBody>
      </p:sp>
    </p:spTree>
    <p:extLst>
      <p:ext uri="{BB962C8B-B14F-4D97-AF65-F5344CB8AC3E}">
        <p14:creationId xmlns:p14="http://schemas.microsoft.com/office/powerpoint/2010/main" val="219803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ftr" sz="quarter" idx="4"/>
          </p:nvPr>
        </p:nvSpPr>
        <p:spPr>
          <a:noFill/>
          <a:ln>
            <a:miter lim="800000"/>
            <a:headEnd/>
            <a:tailEnd/>
          </a:ln>
        </p:spPr>
        <p:txBody>
          <a:bodyPr/>
          <a:lstStyle/>
          <a:p>
            <a:r>
              <a:rPr lang="en-GB" altLang="nl-NL" smtClean="0">
                <a:solidFill>
                  <a:prstClr val="black"/>
                </a:solidFill>
              </a:rPr>
              <a:t>Buck Consultants International</a:t>
            </a:r>
          </a:p>
        </p:txBody>
      </p:sp>
      <p:sp>
        <p:nvSpPr>
          <p:cNvPr id="35843" name="Rectangle 5"/>
          <p:cNvSpPr>
            <a:spLocks noGrp="1" noChangeArrowheads="1"/>
          </p:cNvSpPr>
          <p:nvPr>
            <p:ph type="sldNum" sz="quarter" idx="5"/>
          </p:nvPr>
        </p:nvSpPr>
        <p:spPr>
          <a:noFill/>
          <a:ln>
            <a:miter lim="800000"/>
            <a:headEnd/>
            <a:tailEnd/>
          </a:ln>
        </p:spPr>
        <p:txBody>
          <a:bodyPr/>
          <a:lstStyle/>
          <a:p>
            <a:fld id="{B2723100-C8C6-437B-925D-1DE4E23EE9EB}" type="slidenum">
              <a:rPr lang="en-GB" altLang="nl-NL" smtClean="0">
                <a:solidFill>
                  <a:prstClr val="black"/>
                </a:solidFill>
              </a:rPr>
              <a:pPr/>
              <a:t>6</a:t>
            </a:fld>
            <a:endParaRPr lang="en-GB" altLang="nl-NL" smtClean="0">
              <a:solidFill>
                <a:prstClr val="black"/>
              </a:solidFill>
            </a:endParaRPr>
          </a:p>
        </p:txBody>
      </p:sp>
      <p:sp>
        <p:nvSpPr>
          <p:cNvPr id="35844" name="Rectangle 2"/>
          <p:cNvSpPr>
            <a:spLocks noGrp="1" noRot="1" noChangeAspect="1" noChangeArrowheads="1" noTextEdit="1"/>
          </p:cNvSpPr>
          <p:nvPr>
            <p:ph type="sldImg"/>
          </p:nvPr>
        </p:nvSpPr>
        <p:spPr>
          <a:xfrm>
            <a:off x="-38100" y="841375"/>
            <a:ext cx="7173913" cy="4035425"/>
          </a:xfrm>
          <a:ln/>
        </p:spPr>
      </p:sp>
      <p:sp>
        <p:nvSpPr>
          <p:cNvPr id="35845" name="Rectangle 3"/>
          <p:cNvSpPr>
            <a:spLocks noGrp="1" noChangeArrowheads="1"/>
          </p:cNvSpPr>
          <p:nvPr>
            <p:ph type="body" idx="1"/>
          </p:nvPr>
        </p:nvSpPr>
        <p:spPr>
          <a:xfrm>
            <a:off x="949325" y="5130075"/>
            <a:ext cx="5200650" cy="4875746"/>
          </a:xfrm>
          <a:noFill/>
        </p:spPr>
        <p:txBody>
          <a:bodyPr/>
          <a:lstStyle/>
          <a:p>
            <a:endParaRPr lang="fr-FR" altLang="nl-NL" smtClean="0"/>
          </a:p>
        </p:txBody>
      </p:sp>
    </p:spTree>
    <p:extLst>
      <p:ext uri="{BB962C8B-B14F-4D97-AF65-F5344CB8AC3E}">
        <p14:creationId xmlns:p14="http://schemas.microsoft.com/office/powerpoint/2010/main" val="2508460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DBCAF0C-E939-E94E-998E-C0BC620F3F45}" type="slidenum">
              <a:rPr lang="nl-NL" smtClean="0">
                <a:solidFill>
                  <a:prstClr val="black"/>
                </a:solidFill>
              </a:rPr>
              <a:pPr/>
              <a:t>7</a:t>
            </a:fld>
            <a:endParaRPr lang="nl-NL">
              <a:solidFill>
                <a:prstClr val="black"/>
              </a:solidFill>
            </a:endParaRPr>
          </a:p>
        </p:txBody>
      </p:sp>
    </p:spTree>
    <p:extLst>
      <p:ext uri="{BB962C8B-B14F-4D97-AF65-F5344CB8AC3E}">
        <p14:creationId xmlns:p14="http://schemas.microsoft.com/office/powerpoint/2010/main" val="1190717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DBCAF0C-E939-E94E-998E-C0BC620F3F45}" type="slidenum">
              <a:rPr lang="nl-NL" smtClean="0">
                <a:solidFill>
                  <a:prstClr val="black"/>
                </a:solidFill>
              </a:rPr>
              <a:pPr/>
              <a:t>8</a:t>
            </a:fld>
            <a:endParaRPr lang="nl-NL">
              <a:solidFill>
                <a:prstClr val="black"/>
              </a:solidFill>
            </a:endParaRPr>
          </a:p>
        </p:txBody>
      </p:sp>
    </p:spTree>
    <p:extLst>
      <p:ext uri="{BB962C8B-B14F-4D97-AF65-F5344CB8AC3E}">
        <p14:creationId xmlns:p14="http://schemas.microsoft.com/office/powerpoint/2010/main" val="2903040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DBCAF0C-E939-E94E-998E-C0BC620F3F45}" type="slidenum">
              <a:rPr lang="nl-NL" smtClean="0">
                <a:solidFill>
                  <a:prstClr val="black"/>
                </a:solidFill>
              </a:rPr>
              <a:pPr/>
              <a:t>9</a:t>
            </a:fld>
            <a:endParaRPr lang="nl-NL">
              <a:solidFill>
                <a:prstClr val="black"/>
              </a:solidFill>
            </a:endParaRPr>
          </a:p>
        </p:txBody>
      </p:sp>
    </p:spTree>
    <p:extLst>
      <p:ext uri="{BB962C8B-B14F-4D97-AF65-F5344CB8AC3E}">
        <p14:creationId xmlns:p14="http://schemas.microsoft.com/office/powerpoint/2010/main" val="3272272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ftr" sz="quarter" idx="4"/>
          </p:nvPr>
        </p:nvSpPr>
        <p:spPr>
          <a:noFill/>
          <a:ln>
            <a:miter lim="800000"/>
            <a:headEnd/>
            <a:tailEnd/>
          </a:ln>
        </p:spPr>
        <p:txBody>
          <a:bodyPr/>
          <a:lstStyle/>
          <a:p>
            <a:r>
              <a:rPr lang="en-GB" altLang="nl-NL" smtClean="0">
                <a:solidFill>
                  <a:prstClr val="black"/>
                </a:solidFill>
              </a:rPr>
              <a:t>Buck Consultants International</a:t>
            </a:r>
          </a:p>
        </p:txBody>
      </p:sp>
      <p:sp>
        <p:nvSpPr>
          <p:cNvPr id="35843" name="Rectangle 5"/>
          <p:cNvSpPr>
            <a:spLocks noGrp="1" noChangeArrowheads="1"/>
          </p:cNvSpPr>
          <p:nvPr>
            <p:ph type="sldNum" sz="quarter" idx="5"/>
          </p:nvPr>
        </p:nvSpPr>
        <p:spPr>
          <a:noFill/>
          <a:ln>
            <a:miter lim="800000"/>
            <a:headEnd/>
            <a:tailEnd/>
          </a:ln>
        </p:spPr>
        <p:txBody>
          <a:bodyPr/>
          <a:lstStyle/>
          <a:p>
            <a:fld id="{B2723100-C8C6-437B-925D-1DE4E23EE9EB}" type="slidenum">
              <a:rPr lang="en-GB" altLang="nl-NL" smtClean="0">
                <a:solidFill>
                  <a:prstClr val="black"/>
                </a:solidFill>
              </a:rPr>
              <a:pPr/>
              <a:t>10</a:t>
            </a:fld>
            <a:endParaRPr lang="en-GB" altLang="nl-NL" smtClean="0">
              <a:solidFill>
                <a:prstClr val="black"/>
              </a:solidFill>
            </a:endParaRPr>
          </a:p>
        </p:txBody>
      </p:sp>
      <p:sp>
        <p:nvSpPr>
          <p:cNvPr id="35844" name="Rectangle 2"/>
          <p:cNvSpPr>
            <a:spLocks noGrp="1" noRot="1" noChangeAspect="1" noChangeArrowheads="1" noTextEdit="1"/>
          </p:cNvSpPr>
          <p:nvPr>
            <p:ph type="sldImg"/>
          </p:nvPr>
        </p:nvSpPr>
        <p:spPr>
          <a:xfrm>
            <a:off x="-38100" y="841375"/>
            <a:ext cx="7173913" cy="4035425"/>
          </a:xfrm>
          <a:ln/>
        </p:spPr>
      </p:sp>
      <p:sp>
        <p:nvSpPr>
          <p:cNvPr id="35845" name="Rectangle 3"/>
          <p:cNvSpPr>
            <a:spLocks noGrp="1" noChangeArrowheads="1"/>
          </p:cNvSpPr>
          <p:nvPr>
            <p:ph type="body" idx="1"/>
          </p:nvPr>
        </p:nvSpPr>
        <p:spPr>
          <a:xfrm>
            <a:off x="949325" y="5130075"/>
            <a:ext cx="5200650" cy="4875746"/>
          </a:xfrm>
          <a:noFill/>
        </p:spPr>
        <p:txBody>
          <a:bodyPr/>
          <a:lstStyle/>
          <a:p>
            <a:endParaRPr lang="fr-FR" altLang="nl-NL" smtClean="0"/>
          </a:p>
        </p:txBody>
      </p:sp>
    </p:spTree>
    <p:extLst>
      <p:ext uri="{BB962C8B-B14F-4D97-AF65-F5344CB8AC3E}">
        <p14:creationId xmlns:p14="http://schemas.microsoft.com/office/powerpoint/2010/main" val="3481354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DBCAF0C-E939-E94E-998E-C0BC620F3F45}" type="slidenum">
              <a:rPr lang="nl-NL" smtClean="0">
                <a:solidFill>
                  <a:prstClr val="black"/>
                </a:solidFill>
              </a:rPr>
              <a:pPr/>
              <a:t>11</a:t>
            </a:fld>
            <a:endParaRPr lang="nl-NL">
              <a:solidFill>
                <a:prstClr val="black"/>
              </a:solidFill>
            </a:endParaRPr>
          </a:p>
        </p:txBody>
      </p:sp>
    </p:spTree>
    <p:extLst>
      <p:ext uri="{BB962C8B-B14F-4D97-AF65-F5344CB8AC3E}">
        <p14:creationId xmlns:p14="http://schemas.microsoft.com/office/powerpoint/2010/main" val="6167835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2421826" y="3297545"/>
            <a:ext cx="7348349" cy="784169"/>
          </a:xfrm>
          <a:prstGeom prst="rect">
            <a:avLst/>
          </a:prstGeom>
        </p:spPr>
        <p:txBody>
          <a:bodyPr/>
          <a:lstStyle>
            <a:lvl1pPr algn="ctr">
              <a:defRPr/>
            </a:lvl1pPr>
          </a:lstStyle>
          <a:p>
            <a:r>
              <a:rPr lang="nl-NL" smtClean="0"/>
              <a:t>Klik om de stijl te bewerken</a:t>
            </a:r>
            <a:endParaRPr lang="nl-NL" dirty="0"/>
          </a:p>
        </p:txBody>
      </p:sp>
      <p:sp>
        <p:nvSpPr>
          <p:cNvPr id="3" name="Subtitel 2"/>
          <p:cNvSpPr>
            <a:spLocks noGrp="1"/>
          </p:cNvSpPr>
          <p:nvPr>
            <p:ph type="subTitle" idx="1" hasCustomPrompt="1"/>
          </p:nvPr>
        </p:nvSpPr>
        <p:spPr>
          <a:xfrm>
            <a:off x="2421826" y="4269429"/>
            <a:ext cx="7348349" cy="543204"/>
          </a:xfrm>
        </p:spPr>
        <p:txBody>
          <a:bodyPr anchor="b">
            <a:normAutofit/>
          </a:bodyPr>
          <a:lstStyle>
            <a:lvl1pPr marL="0" indent="0" algn="r">
              <a:buNone/>
              <a:defRPr sz="1867">
                <a:solidFill>
                  <a:srgbClr val="008000"/>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l-NL" dirty="0" smtClean="0"/>
              <a:t>Datum</a:t>
            </a:r>
            <a:endParaRPr lang="nl-NL" dirty="0"/>
          </a:p>
        </p:txBody>
      </p:sp>
    </p:spTree>
    <p:extLst>
      <p:ext uri="{BB962C8B-B14F-4D97-AF65-F5344CB8AC3E}">
        <p14:creationId xmlns:p14="http://schemas.microsoft.com/office/powerpoint/2010/main" val="4278835547"/>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15:guide id="4294967295" orient="horz" pos="1620">
          <p15:clr>
            <a:srgbClr val="FBAE40"/>
          </p15:clr>
        </p15:guide>
        <p15:guide id="4294967295"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lvl1pPr>
              <a:defRPr>
                <a:solidFill>
                  <a:srgbClr val="1D19A2"/>
                </a:solidFill>
                <a:latin typeface="Arial" panose="020B0604020202020204" pitchFamily="34" charset="0"/>
                <a:cs typeface="Arial" panose="020B0604020202020204" pitchFamily="34" charset="0"/>
              </a:defRPr>
            </a:lvl1pPr>
            <a:lvl2pPr>
              <a:defRPr>
                <a:solidFill>
                  <a:srgbClr val="1D19A2"/>
                </a:solidFill>
                <a:latin typeface="Arial" panose="020B0604020202020204" pitchFamily="34" charset="0"/>
                <a:cs typeface="Arial" panose="020B0604020202020204" pitchFamily="34" charset="0"/>
              </a:defRPr>
            </a:lvl2pPr>
            <a:lvl3pPr>
              <a:defRPr>
                <a:solidFill>
                  <a:srgbClr val="1D19A2"/>
                </a:solidFill>
                <a:latin typeface="Arial" panose="020B0604020202020204" pitchFamily="34" charset="0"/>
                <a:cs typeface="Arial" panose="020B0604020202020204" pitchFamily="34" charset="0"/>
              </a:defRPr>
            </a:lvl3pPr>
            <a:lvl4pPr>
              <a:defRPr>
                <a:solidFill>
                  <a:srgbClr val="1D19A2"/>
                </a:solidFill>
              </a:defRPr>
            </a:lvl4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p:txBody>
      </p:sp>
      <p:sp>
        <p:nvSpPr>
          <p:cNvPr id="4" name="Titel 3"/>
          <p:cNvSpPr>
            <a:spLocks noGrp="1"/>
          </p:cNvSpPr>
          <p:nvPr>
            <p:ph type="title"/>
          </p:nvPr>
        </p:nvSpPr>
        <p:spPr/>
        <p:txBody>
          <a:bodyPr/>
          <a:lstStyle/>
          <a:p>
            <a:r>
              <a:rPr lang="nl-NL" smtClean="0"/>
              <a:t>Klik om de stijl te bewerken</a:t>
            </a:r>
            <a:endParaRPr lang="nl-NL" dirty="0"/>
          </a:p>
        </p:txBody>
      </p:sp>
      <p:sp>
        <p:nvSpPr>
          <p:cNvPr id="8" name="Tijdelijke aanduiding voor datum 7"/>
          <p:cNvSpPr>
            <a:spLocks noGrp="1"/>
          </p:cNvSpPr>
          <p:nvPr>
            <p:ph type="dt" sz="half" idx="10"/>
          </p:nvPr>
        </p:nvSpPr>
        <p:spPr/>
        <p:txBody>
          <a:bodyPr/>
          <a:lstStyle/>
          <a:p>
            <a:endParaRPr lang="nl-NL" dirty="0">
              <a:solidFill>
                <a:srgbClr val="000090">
                  <a:tint val="75000"/>
                </a:srgbClr>
              </a:solidFill>
            </a:endParaRPr>
          </a:p>
        </p:txBody>
      </p:sp>
      <p:sp>
        <p:nvSpPr>
          <p:cNvPr id="9" name="Tijdelijke aanduiding voor voettekst 8"/>
          <p:cNvSpPr>
            <a:spLocks noGrp="1"/>
          </p:cNvSpPr>
          <p:nvPr>
            <p:ph type="ftr" sz="quarter" idx="11"/>
          </p:nvPr>
        </p:nvSpPr>
        <p:spPr/>
        <p:txBody>
          <a:bodyPr/>
          <a:lstStyle/>
          <a:p>
            <a:endParaRPr lang="nl-NL" dirty="0">
              <a:solidFill>
                <a:srgbClr val="000090">
                  <a:tint val="75000"/>
                </a:srgbClr>
              </a:solidFill>
            </a:endParaRPr>
          </a:p>
        </p:txBody>
      </p:sp>
      <p:sp>
        <p:nvSpPr>
          <p:cNvPr id="10" name="Tijdelijke aanduiding voor dianummer 9"/>
          <p:cNvSpPr>
            <a:spLocks noGrp="1"/>
          </p:cNvSpPr>
          <p:nvPr>
            <p:ph type="sldNum" sz="quarter" idx="12"/>
          </p:nvPr>
        </p:nvSpPr>
        <p:spPr/>
        <p:txBody>
          <a:bodyPr/>
          <a:lstStyle/>
          <a:p>
            <a:pPr defTabSz="479988"/>
            <a:fld id="{96B6D8B9-0CA4-E249-BDC2-A713677BD303}" type="slidenum">
              <a:rPr lang="nl-NL" smtClean="0">
                <a:solidFill>
                  <a:srgbClr val="000090">
                    <a:tint val="75000"/>
                  </a:srgbClr>
                </a:solidFill>
              </a:rPr>
              <a:pPr defTabSz="479988"/>
              <a:t>‹#›</a:t>
            </a:fld>
            <a:endParaRPr lang="nl-NL" dirty="0">
              <a:solidFill>
                <a:srgbClr val="000090">
                  <a:tint val="75000"/>
                </a:srgbClr>
              </a:solidFill>
            </a:endParaRPr>
          </a:p>
        </p:txBody>
      </p:sp>
    </p:spTree>
    <p:extLst>
      <p:ext uri="{BB962C8B-B14F-4D97-AF65-F5344CB8AC3E}">
        <p14:creationId xmlns:p14="http://schemas.microsoft.com/office/powerpoint/2010/main" val="2892838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p:txBody>
      </p:sp>
      <p:sp>
        <p:nvSpPr>
          <p:cNvPr id="4" name="Tijdelijke aanduiding voor inhoud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p:txBody>
      </p:sp>
      <p:sp>
        <p:nvSpPr>
          <p:cNvPr id="10" name="Titel 9"/>
          <p:cNvSpPr>
            <a:spLocks noGrp="1"/>
          </p:cNvSpPr>
          <p:nvPr>
            <p:ph type="title"/>
          </p:nvPr>
        </p:nvSpPr>
        <p:spPr/>
        <p:txBody>
          <a:bodyPr/>
          <a:lstStyle/>
          <a:p>
            <a:r>
              <a:rPr lang="nl-NL" smtClean="0"/>
              <a:t>Klik om de stijl te bewerken</a:t>
            </a:r>
            <a:endParaRPr lang="nl-NL" dirty="0"/>
          </a:p>
        </p:txBody>
      </p:sp>
      <p:sp>
        <p:nvSpPr>
          <p:cNvPr id="11" name="Tijdelijke aanduiding voor datum 10"/>
          <p:cNvSpPr>
            <a:spLocks noGrp="1"/>
          </p:cNvSpPr>
          <p:nvPr>
            <p:ph type="dt" sz="half" idx="10"/>
          </p:nvPr>
        </p:nvSpPr>
        <p:spPr/>
        <p:txBody>
          <a:bodyPr/>
          <a:lstStyle/>
          <a:p>
            <a:endParaRPr lang="nl-NL" dirty="0">
              <a:solidFill>
                <a:srgbClr val="000090">
                  <a:tint val="75000"/>
                </a:srgbClr>
              </a:solidFill>
            </a:endParaRPr>
          </a:p>
        </p:txBody>
      </p:sp>
      <p:sp>
        <p:nvSpPr>
          <p:cNvPr id="12" name="Tijdelijke aanduiding voor voettekst 11"/>
          <p:cNvSpPr>
            <a:spLocks noGrp="1"/>
          </p:cNvSpPr>
          <p:nvPr>
            <p:ph type="ftr" sz="quarter" idx="11"/>
          </p:nvPr>
        </p:nvSpPr>
        <p:spPr/>
        <p:txBody>
          <a:bodyPr/>
          <a:lstStyle/>
          <a:p>
            <a:endParaRPr lang="nl-NL" dirty="0">
              <a:solidFill>
                <a:srgbClr val="000090">
                  <a:tint val="75000"/>
                </a:srgbClr>
              </a:solidFill>
            </a:endParaRPr>
          </a:p>
        </p:txBody>
      </p:sp>
      <p:sp>
        <p:nvSpPr>
          <p:cNvPr id="13" name="Tijdelijke aanduiding voor dianummer 12"/>
          <p:cNvSpPr>
            <a:spLocks noGrp="1"/>
          </p:cNvSpPr>
          <p:nvPr>
            <p:ph type="sldNum" sz="quarter" idx="12"/>
          </p:nvPr>
        </p:nvSpPr>
        <p:spPr/>
        <p:txBody>
          <a:bodyPr/>
          <a:lstStyle/>
          <a:p>
            <a:pPr defTabSz="479988"/>
            <a:fld id="{96B6D8B9-0CA4-E249-BDC2-A713677BD303}" type="slidenum">
              <a:rPr lang="nl-NL" smtClean="0">
                <a:solidFill>
                  <a:srgbClr val="000090">
                    <a:tint val="75000"/>
                  </a:srgbClr>
                </a:solidFill>
              </a:rPr>
              <a:pPr defTabSz="479988"/>
              <a:t>‹#›</a:t>
            </a:fld>
            <a:endParaRPr lang="nl-NL" dirty="0">
              <a:solidFill>
                <a:srgbClr val="000090">
                  <a:tint val="75000"/>
                </a:srgbClr>
              </a:solidFill>
            </a:endParaRPr>
          </a:p>
        </p:txBody>
      </p:sp>
    </p:spTree>
    <p:extLst>
      <p:ext uri="{BB962C8B-B14F-4D97-AF65-F5344CB8AC3E}">
        <p14:creationId xmlns:p14="http://schemas.microsoft.com/office/powerpoint/2010/main" val="3492326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hasCustomPrompt="1"/>
          </p:nvPr>
        </p:nvSpPr>
        <p:spPr>
          <a:xfrm>
            <a:off x="609600" y="1535113"/>
            <a:ext cx="5386917" cy="639763"/>
          </a:xfrm>
        </p:spPr>
        <p:txBody>
          <a:bodyPr anchor="b">
            <a:noAutofit/>
          </a:bodyPr>
          <a:lstStyle>
            <a:lvl1pPr marL="0" indent="0">
              <a:buNone/>
              <a:defRPr sz="37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nl-NL" dirty="0" smtClean="0"/>
              <a:t>Titel bewerken</a:t>
            </a:r>
          </a:p>
        </p:txBody>
      </p:sp>
      <p:sp>
        <p:nvSpPr>
          <p:cNvPr id="4" name="Tijdelijke aanduiding voor inhoud 3"/>
          <p:cNvSpPr>
            <a:spLocks noGrp="1"/>
          </p:cNvSpPr>
          <p:nvPr>
            <p:ph sz="half" idx="2"/>
          </p:nvPr>
        </p:nvSpPr>
        <p:spPr>
          <a:xfrm>
            <a:off x="609600" y="2174875"/>
            <a:ext cx="5386917" cy="3951288"/>
          </a:xfrm>
        </p:spPr>
        <p:txBody>
          <a:bodyPr/>
          <a:lstStyle>
            <a:lvl1pPr>
              <a:defRPr sz="3733"/>
            </a:lvl1pPr>
            <a:lvl2pPr>
              <a:defRPr sz="3200"/>
            </a:lvl2pPr>
            <a:lvl3pPr>
              <a:defRPr sz="2667"/>
            </a:lvl3pPr>
            <a:lvl4pPr>
              <a:defRPr sz="2667"/>
            </a:lvl4pPr>
            <a:lvl5pPr>
              <a:defRPr sz="2133"/>
            </a:lvl5pPr>
            <a:lvl6pPr>
              <a:defRPr sz="2133"/>
            </a:lvl6pPr>
            <a:lvl7pPr>
              <a:defRPr sz="2133"/>
            </a:lvl7pPr>
            <a:lvl8pPr>
              <a:defRPr sz="2133"/>
            </a:lvl8pPr>
            <a:lvl9pPr>
              <a:defRPr sz="2133"/>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p:txBody>
      </p:sp>
      <p:sp>
        <p:nvSpPr>
          <p:cNvPr id="5" name="Tijdelijke aanduiding voor tekst 4"/>
          <p:cNvSpPr>
            <a:spLocks noGrp="1"/>
          </p:cNvSpPr>
          <p:nvPr>
            <p:ph type="body" sz="quarter" idx="3" hasCustomPrompt="1"/>
          </p:nvPr>
        </p:nvSpPr>
        <p:spPr>
          <a:xfrm>
            <a:off x="6193369" y="1535113"/>
            <a:ext cx="5389033" cy="639763"/>
          </a:xfrm>
        </p:spPr>
        <p:txBody>
          <a:bodyPr anchor="b">
            <a:noAutofit/>
          </a:bodyPr>
          <a:lstStyle>
            <a:lvl1pPr marL="0" indent="0">
              <a:buNone/>
              <a:defRPr sz="37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nl-NL" dirty="0" smtClean="0"/>
              <a:t>Titel bewerken</a:t>
            </a:r>
          </a:p>
        </p:txBody>
      </p:sp>
      <p:sp>
        <p:nvSpPr>
          <p:cNvPr id="6" name="Tijdelijke aanduiding voor inhoud 5"/>
          <p:cNvSpPr>
            <a:spLocks noGrp="1"/>
          </p:cNvSpPr>
          <p:nvPr>
            <p:ph sz="quarter" idx="4"/>
          </p:nvPr>
        </p:nvSpPr>
        <p:spPr>
          <a:xfrm>
            <a:off x="6193369" y="2174875"/>
            <a:ext cx="5389033" cy="3951288"/>
          </a:xfrm>
        </p:spPr>
        <p:txBody>
          <a:bodyPr/>
          <a:lstStyle>
            <a:lvl1pPr>
              <a:defRPr sz="3733"/>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p:txBody>
      </p:sp>
      <p:sp>
        <p:nvSpPr>
          <p:cNvPr id="12" name="Titel 11"/>
          <p:cNvSpPr>
            <a:spLocks noGrp="1"/>
          </p:cNvSpPr>
          <p:nvPr>
            <p:ph type="title"/>
          </p:nvPr>
        </p:nvSpPr>
        <p:spPr/>
        <p:txBody>
          <a:bodyPr/>
          <a:lstStyle/>
          <a:p>
            <a:r>
              <a:rPr lang="nl-NL" smtClean="0"/>
              <a:t>Klik om de stijl te bewerken</a:t>
            </a:r>
            <a:endParaRPr lang="nl-NL"/>
          </a:p>
        </p:txBody>
      </p:sp>
      <p:sp>
        <p:nvSpPr>
          <p:cNvPr id="13" name="Tijdelijke aanduiding voor datum 12"/>
          <p:cNvSpPr>
            <a:spLocks noGrp="1"/>
          </p:cNvSpPr>
          <p:nvPr>
            <p:ph type="dt" sz="half" idx="10"/>
          </p:nvPr>
        </p:nvSpPr>
        <p:spPr/>
        <p:txBody>
          <a:bodyPr/>
          <a:lstStyle/>
          <a:p>
            <a:endParaRPr lang="nl-NL" dirty="0">
              <a:solidFill>
                <a:srgbClr val="000090">
                  <a:tint val="75000"/>
                </a:srgbClr>
              </a:solidFill>
            </a:endParaRPr>
          </a:p>
        </p:txBody>
      </p:sp>
      <p:sp>
        <p:nvSpPr>
          <p:cNvPr id="14" name="Tijdelijke aanduiding voor voettekst 13"/>
          <p:cNvSpPr>
            <a:spLocks noGrp="1"/>
          </p:cNvSpPr>
          <p:nvPr>
            <p:ph type="ftr" sz="quarter" idx="11"/>
          </p:nvPr>
        </p:nvSpPr>
        <p:spPr/>
        <p:txBody>
          <a:bodyPr/>
          <a:lstStyle/>
          <a:p>
            <a:endParaRPr lang="nl-NL" dirty="0">
              <a:solidFill>
                <a:srgbClr val="000090">
                  <a:tint val="75000"/>
                </a:srgbClr>
              </a:solidFill>
            </a:endParaRPr>
          </a:p>
        </p:txBody>
      </p:sp>
      <p:sp>
        <p:nvSpPr>
          <p:cNvPr id="15" name="Tijdelijke aanduiding voor dianummer 14"/>
          <p:cNvSpPr>
            <a:spLocks noGrp="1"/>
          </p:cNvSpPr>
          <p:nvPr>
            <p:ph type="sldNum" sz="quarter" idx="12"/>
          </p:nvPr>
        </p:nvSpPr>
        <p:spPr/>
        <p:txBody>
          <a:bodyPr/>
          <a:lstStyle/>
          <a:p>
            <a:pPr defTabSz="479988"/>
            <a:fld id="{96B6D8B9-0CA4-E249-BDC2-A713677BD303}" type="slidenum">
              <a:rPr lang="nl-NL" smtClean="0">
                <a:solidFill>
                  <a:srgbClr val="000090">
                    <a:tint val="75000"/>
                  </a:srgbClr>
                </a:solidFill>
              </a:rPr>
              <a:pPr defTabSz="479988"/>
              <a:t>‹#›</a:t>
            </a:fld>
            <a:endParaRPr lang="nl-NL" dirty="0">
              <a:solidFill>
                <a:srgbClr val="000090">
                  <a:tint val="75000"/>
                </a:srgbClr>
              </a:solidFill>
            </a:endParaRPr>
          </a:p>
        </p:txBody>
      </p:sp>
    </p:spTree>
    <p:extLst>
      <p:ext uri="{BB962C8B-B14F-4D97-AF65-F5344CB8AC3E}">
        <p14:creationId xmlns:p14="http://schemas.microsoft.com/office/powerpoint/2010/main" val="1929324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smtClean="0"/>
              <a:t>Klik om de stijl te bewerken</a:t>
            </a:r>
            <a:endParaRPr lang="nl-NL"/>
          </a:p>
        </p:txBody>
      </p:sp>
      <p:sp>
        <p:nvSpPr>
          <p:cNvPr id="12" name="Tijdelijke aanduiding voor datum 11"/>
          <p:cNvSpPr>
            <a:spLocks noGrp="1"/>
          </p:cNvSpPr>
          <p:nvPr>
            <p:ph type="dt" sz="half" idx="10"/>
          </p:nvPr>
        </p:nvSpPr>
        <p:spPr/>
        <p:txBody>
          <a:bodyPr/>
          <a:lstStyle/>
          <a:p>
            <a:endParaRPr lang="nl-NL" dirty="0">
              <a:solidFill>
                <a:srgbClr val="000090">
                  <a:tint val="75000"/>
                </a:srgbClr>
              </a:solidFill>
            </a:endParaRPr>
          </a:p>
        </p:txBody>
      </p:sp>
      <p:sp>
        <p:nvSpPr>
          <p:cNvPr id="13" name="Tijdelijke aanduiding voor voettekst 12"/>
          <p:cNvSpPr>
            <a:spLocks noGrp="1"/>
          </p:cNvSpPr>
          <p:nvPr>
            <p:ph type="ftr" sz="quarter" idx="11"/>
          </p:nvPr>
        </p:nvSpPr>
        <p:spPr/>
        <p:txBody>
          <a:bodyPr/>
          <a:lstStyle/>
          <a:p>
            <a:endParaRPr lang="nl-NL" dirty="0">
              <a:solidFill>
                <a:srgbClr val="000090">
                  <a:tint val="75000"/>
                </a:srgbClr>
              </a:solidFill>
            </a:endParaRPr>
          </a:p>
        </p:txBody>
      </p:sp>
      <p:sp>
        <p:nvSpPr>
          <p:cNvPr id="14" name="Tijdelijke aanduiding voor dianummer 13"/>
          <p:cNvSpPr>
            <a:spLocks noGrp="1"/>
          </p:cNvSpPr>
          <p:nvPr>
            <p:ph type="sldNum" sz="quarter" idx="12"/>
          </p:nvPr>
        </p:nvSpPr>
        <p:spPr/>
        <p:txBody>
          <a:bodyPr/>
          <a:lstStyle/>
          <a:p>
            <a:pPr defTabSz="479988"/>
            <a:fld id="{96B6D8B9-0CA4-E249-BDC2-A713677BD303}" type="slidenum">
              <a:rPr lang="nl-NL" smtClean="0">
                <a:solidFill>
                  <a:srgbClr val="000090">
                    <a:tint val="75000"/>
                  </a:srgbClr>
                </a:solidFill>
              </a:rPr>
              <a:pPr defTabSz="479988"/>
              <a:t>‹#›</a:t>
            </a:fld>
            <a:endParaRPr lang="nl-NL" dirty="0">
              <a:solidFill>
                <a:srgbClr val="000090">
                  <a:tint val="75000"/>
                </a:srgbClr>
              </a:solidFill>
            </a:endParaRPr>
          </a:p>
        </p:txBody>
      </p:sp>
    </p:spTree>
    <p:extLst>
      <p:ext uri="{BB962C8B-B14F-4D97-AF65-F5344CB8AC3E}">
        <p14:creationId xmlns:p14="http://schemas.microsoft.com/office/powerpoint/2010/main" val="3680490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Leeg">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7698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AndTwoObj">
  <p:cSld name="Titel, inhoud en 2 inhoudselementen">
    <p:spTree>
      <p:nvGrpSpPr>
        <p:cNvPr id="1" name=""/>
        <p:cNvGrpSpPr/>
        <p:nvPr/>
      </p:nvGrpSpPr>
      <p:grpSpPr>
        <a:xfrm>
          <a:off x="0" y="0"/>
          <a:ext cx="0" cy="0"/>
          <a:chOff x="0" y="0"/>
          <a:chExt cx="0" cy="0"/>
        </a:xfrm>
      </p:grpSpPr>
      <p:sp>
        <p:nvSpPr>
          <p:cNvPr id="2" name="Titel 1"/>
          <p:cNvSpPr>
            <a:spLocks noGrp="1"/>
          </p:cNvSpPr>
          <p:nvPr>
            <p:ph type="title"/>
          </p:nvPr>
        </p:nvSpPr>
        <p:spPr>
          <a:xfrm>
            <a:off x="-4233" y="233310"/>
            <a:ext cx="12213167" cy="988783"/>
          </a:xfrm>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527051" y="1412548"/>
            <a:ext cx="5562600" cy="5112155"/>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quarter" idx="2"/>
          </p:nvPr>
        </p:nvSpPr>
        <p:spPr>
          <a:xfrm>
            <a:off x="6292853" y="1412548"/>
            <a:ext cx="5564716" cy="2479101"/>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inhoud 4"/>
          <p:cNvSpPr>
            <a:spLocks noGrp="1"/>
          </p:cNvSpPr>
          <p:nvPr>
            <p:ph sz="quarter" idx="3"/>
          </p:nvPr>
        </p:nvSpPr>
        <p:spPr>
          <a:xfrm>
            <a:off x="6292853" y="4044015"/>
            <a:ext cx="5564716" cy="248068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Rectangle 12"/>
          <p:cNvSpPr>
            <a:spLocks noGrp="1" noChangeArrowheads="1"/>
          </p:cNvSpPr>
          <p:nvPr>
            <p:ph type="ftr" sz="quarter" idx="10"/>
          </p:nvPr>
        </p:nvSpPr>
        <p:spPr>
          <a:ln/>
        </p:spPr>
        <p:txBody>
          <a:bodyPr/>
          <a:lstStyle>
            <a:lvl1pPr>
              <a:defRPr/>
            </a:lvl1pPr>
          </a:lstStyle>
          <a:p>
            <a:pPr>
              <a:defRPr/>
            </a:pPr>
            <a:r>
              <a:rPr lang="en-US" altLang="nl-NL">
                <a:solidFill>
                  <a:srgbClr val="000090">
                    <a:tint val="75000"/>
                  </a:srgbClr>
                </a:solidFill>
              </a:rPr>
              <a:t> Buck Consultants International, 2012</a:t>
            </a:r>
          </a:p>
        </p:txBody>
      </p:sp>
      <p:sp>
        <p:nvSpPr>
          <p:cNvPr id="7" name="Rectangle 13"/>
          <p:cNvSpPr>
            <a:spLocks noGrp="1" noChangeArrowheads="1"/>
          </p:cNvSpPr>
          <p:nvPr>
            <p:ph type="sldNum" sz="quarter" idx="11"/>
          </p:nvPr>
        </p:nvSpPr>
        <p:spPr>
          <a:ln/>
        </p:spPr>
        <p:txBody>
          <a:bodyPr/>
          <a:lstStyle>
            <a:lvl1pPr>
              <a:defRPr/>
            </a:lvl1pPr>
          </a:lstStyle>
          <a:p>
            <a:pPr>
              <a:defRPr/>
            </a:pPr>
            <a:fld id="{98DE99EE-B732-4EC5-ADA2-513230CC3AC6}" type="slidenum">
              <a:rPr lang="en-US" altLang="nl-NL">
                <a:solidFill>
                  <a:srgbClr val="000090">
                    <a:tint val="75000"/>
                  </a:srgbClr>
                </a:solidFill>
              </a:rPr>
              <a:pPr>
                <a:defRPr/>
              </a:pPr>
              <a:t>‹#›</a:t>
            </a:fld>
            <a:endParaRPr lang="en-US" altLang="nl-NL">
              <a:solidFill>
                <a:srgbClr val="000090">
                  <a:tint val="75000"/>
                </a:srgbClr>
              </a:solidFill>
            </a:endParaRPr>
          </a:p>
        </p:txBody>
      </p:sp>
    </p:spTree>
    <p:extLst>
      <p:ext uri="{BB962C8B-B14F-4D97-AF65-F5344CB8AC3E}">
        <p14:creationId xmlns:p14="http://schemas.microsoft.com/office/powerpoint/2010/main" val="368591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cstate="print">
            <a:lum/>
          </a:blip>
          <a:srcRect/>
          <a:stretch>
            <a:fillRect/>
          </a:stretch>
        </a:blipFill>
        <a:effectLst/>
      </p:bgPr>
    </p:b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nl-NL" dirty="0" smtClean="0"/>
              <a:t>Klik om de tekststijl van het model te bewerken</a:t>
            </a:r>
          </a:p>
          <a:p>
            <a:pPr lvl="1"/>
            <a:r>
              <a:rPr lang="nl-NL" dirty="0" smtClean="0"/>
              <a:t>Tweede niveau</a:t>
            </a:r>
          </a:p>
          <a:p>
            <a:pPr lvl="2"/>
            <a:r>
              <a:rPr lang="nl-NL" dirty="0" smtClean="0"/>
              <a:t>Derde niveau</a:t>
            </a:r>
          </a:p>
          <a:p>
            <a:pPr lvl="3"/>
            <a:r>
              <a:rPr lang="nl-NL" noProof="0" dirty="0" smtClean="0"/>
              <a:t>Vierde niveau</a:t>
            </a:r>
          </a:p>
        </p:txBody>
      </p:sp>
      <p:sp>
        <p:nvSpPr>
          <p:cNvPr id="4" name="Tijdelijke aanduiding voor datum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333">
                <a:solidFill>
                  <a:schemeClr val="tx1">
                    <a:tint val="75000"/>
                  </a:schemeClr>
                </a:solidFill>
                <a:latin typeface="Arial" panose="020B0604020202020204" pitchFamily="34" charset="0"/>
                <a:cs typeface="Arial" panose="020B0604020202020204" pitchFamily="34" charset="0"/>
              </a:defRPr>
            </a:lvl1pPr>
          </a:lstStyle>
          <a:p>
            <a:pPr defTabSz="609585"/>
            <a:endParaRPr lang="nl-NL" dirty="0">
              <a:solidFill>
                <a:srgbClr val="000090">
                  <a:tint val="75000"/>
                </a:srgbClr>
              </a:solidFill>
            </a:endParaRPr>
          </a:p>
        </p:txBody>
      </p:sp>
      <p:sp>
        <p:nvSpPr>
          <p:cNvPr id="5" name="Tijdelijke aanduiding voor voettekst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333">
                <a:solidFill>
                  <a:schemeClr val="tx1">
                    <a:tint val="75000"/>
                  </a:schemeClr>
                </a:solidFill>
                <a:latin typeface="Arial" panose="020B0604020202020204" pitchFamily="34" charset="0"/>
                <a:cs typeface="Arial" panose="020B0604020202020204" pitchFamily="34" charset="0"/>
              </a:defRPr>
            </a:lvl1pPr>
          </a:lstStyle>
          <a:p>
            <a:pPr defTabSz="609585"/>
            <a:endParaRPr lang="nl-NL" dirty="0">
              <a:solidFill>
                <a:srgbClr val="000090">
                  <a:tint val="75000"/>
                </a:srgbClr>
              </a:solidFill>
            </a:endParaRPr>
          </a:p>
        </p:txBody>
      </p:sp>
      <p:sp>
        <p:nvSpPr>
          <p:cNvPr id="6" name="Tijdelijke aanduiding voor dianumm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333">
                <a:solidFill>
                  <a:schemeClr val="tx1">
                    <a:tint val="75000"/>
                  </a:schemeClr>
                </a:solidFill>
                <a:latin typeface="Arial" panose="020B0604020202020204" pitchFamily="34" charset="0"/>
                <a:cs typeface="Arial" panose="020B0604020202020204" pitchFamily="34" charset="0"/>
              </a:defRPr>
            </a:lvl1pPr>
          </a:lstStyle>
          <a:p>
            <a:pPr defTabSz="479988"/>
            <a:fld id="{96B6D8B9-0CA4-E249-BDC2-A713677BD303}" type="slidenum">
              <a:rPr lang="nl-NL" smtClean="0">
                <a:solidFill>
                  <a:srgbClr val="000090">
                    <a:tint val="75000"/>
                  </a:srgbClr>
                </a:solidFill>
              </a:rPr>
              <a:pPr defTabSz="479988"/>
              <a:t>‹#›</a:t>
            </a:fld>
            <a:endParaRPr lang="nl-NL" dirty="0">
              <a:solidFill>
                <a:srgbClr val="000090">
                  <a:tint val="75000"/>
                </a:srgbClr>
              </a:solidFill>
            </a:endParaRPr>
          </a:p>
        </p:txBody>
      </p:sp>
      <p:sp>
        <p:nvSpPr>
          <p:cNvPr id="7" name="Tijdelijke aanduiding voor titel 6"/>
          <p:cNvSpPr>
            <a:spLocks noGrp="1"/>
          </p:cNvSpPr>
          <p:nvPr>
            <p:ph type="title"/>
          </p:nvPr>
        </p:nvSpPr>
        <p:spPr>
          <a:xfrm>
            <a:off x="1322962" y="275169"/>
            <a:ext cx="10259437" cy="831624"/>
          </a:xfrm>
          <a:prstGeom prst="rect">
            <a:avLst/>
          </a:prstGeom>
        </p:spPr>
        <p:txBody>
          <a:bodyPr vert="horz" lIns="91440" tIns="45720" rIns="91440" bIns="45720" rtlCol="0" anchor="b">
            <a:normAutofit/>
          </a:bodyPr>
          <a:lstStyle/>
          <a:p>
            <a:r>
              <a:rPr lang="nl-NL" dirty="0" smtClean="0"/>
              <a:t>Klik om de stijl te bewerken</a:t>
            </a:r>
            <a:endParaRPr lang="nl-NL" dirty="0"/>
          </a:p>
        </p:txBody>
      </p:sp>
    </p:spTree>
    <p:extLst>
      <p:ext uri="{BB962C8B-B14F-4D97-AF65-F5344CB8AC3E}">
        <p14:creationId xmlns:p14="http://schemas.microsoft.com/office/powerpoint/2010/main" val="29748628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iming>
    <p:tnLst>
      <p:par>
        <p:cTn id="1" dur="indefinite" restart="never" nodeType="tmRoot"/>
      </p:par>
    </p:tnLst>
  </p:timing>
  <p:hf sldNum="0" hdr="0" ftr="0" dt="0"/>
  <p:txStyles>
    <p:titleStyle>
      <a:lvl1pPr algn="l" defTabSz="479988" rtl="0" eaLnBrk="1" latinLnBrk="0" hangingPunct="1">
        <a:spcBef>
          <a:spcPct val="0"/>
        </a:spcBef>
        <a:buNone/>
        <a:defRPr lang="nl-NL" sz="5333" kern="1200" dirty="0">
          <a:solidFill>
            <a:srgbClr val="1D19A2"/>
          </a:solidFill>
          <a:latin typeface="Arial" panose="020B0604020202020204" pitchFamily="34" charset="0"/>
          <a:ea typeface="+mj-ea"/>
          <a:cs typeface="Arial" panose="020B0604020202020204" pitchFamily="34" charset="0"/>
        </a:defRPr>
      </a:lvl1pPr>
    </p:titleStyle>
    <p:bodyStyle>
      <a:lvl1pPr marL="479988" indent="-479988" algn="l" defTabSz="479988" rtl="0" eaLnBrk="1" latinLnBrk="0" hangingPunct="1">
        <a:spcBef>
          <a:spcPts val="0"/>
        </a:spcBef>
        <a:buFont typeface="Arial"/>
        <a:buChar char="•"/>
        <a:defRPr sz="3733" kern="1200">
          <a:solidFill>
            <a:srgbClr val="1D19A2"/>
          </a:solidFill>
          <a:latin typeface="Arial" panose="020B0604020202020204" pitchFamily="34" charset="0"/>
          <a:ea typeface="+mn-ea"/>
          <a:cs typeface="Arial" panose="020B0604020202020204" pitchFamily="34" charset="0"/>
        </a:defRPr>
      </a:lvl1pPr>
      <a:lvl2pPr marL="958827" indent="-479988" algn="l" defTabSz="479988" rtl="0" eaLnBrk="1" latinLnBrk="0" hangingPunct="1">
        <a:spcBef>
          <a:spcPts val="0"/>
        </a:spcBef>
        <a:buFont typeface="Arial"/>
        <a:buChar char="–"/>
        <a:defRPr sz="3200" kern="1200">
          <a:solidFill>
            <a:srgbClr val="1D19A2"/>
          </a:solidFill>
          <a:latin typeface="Arial" panose="020B0604020202020204" pitchFamily="34" charset="0"/>
          <a:ea typeface="+mn-ea"/>
          <a:cs typeface="Arial" panose="020B0604020202020204" pitchFamily="34" charset="0"/>
        </a:defRPr>
      </a:lvl2pPr>
      <a:lvl3pPr marL="1439964" indent="-479988" algn="l" defTabSz="479988" rtl="0" eaLnBrk="1" latinLnBrk="0" hangingPunct="1">
        <a:spcBef>
          <a:spcPts val="0"/>
        </a:spcBef>
        <a:buFont typeface="Wingdings" panose="05000000000000000000" pitchFamily="2" charset="2"/>
        <a:buChar char="§"/>
        <a:defRPr sz="2667" kern="1200">
          <a:solidFill>
            <a:srgbClr val="1D19A2"/>
          </a:solidFill>
          <a:latin typeface="Arial" panose="020B0604020202020204" pitchFamily="34" charset="0"/>
          <a:ea typeface="+mn-ea"/>
          <a:cs typeface="Arial" panose="020B0604020202020204" pitchFamily="34" charset="0"/>
        </a:defRPr>
      </a:lvl3pPr>
      <a:lvl4pPr marL="1919952" indent="-479988" algn="l" defTabSz="479988" rtl="0" eaLnBrk="1" latinLnBrk="0" hangingPunct="1">
        <a:spcBef>
          <a:spcPts val="0"/>
        </a:spcBef>
        <a:buFont typeface="Courier New" panose="02070309020205020404" pitchFamily="49" charset="0"/>
        <a:buChar char="o"/>
        <a:defRPr sz="2667" kern="1200">
          <a:solidFill>
            <a:srgbClr val="1D19A2"/>
          </a:solidFill>
          <a:latin typeface="Arial" panose="020B0604020202020204" pitchFamily="34" charset="0"/>
          <a:ea typeface="+mn-ea"/>
          <a:cs typeface="Arial" panose="020B0604020202020204" pitchFamily="34" charset="0"/>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nl-NL"/>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2421826" y="4257374"/>
            <a:ext cx="7348349" cy="784169"/>
          </a:xfrm>
        </p:spPr>
        <p:txBody>
          <a:bodyPr>
            <a:noAutofit/>
          </a:bodyPr>
          <a:lstStyle/>
          <a:p>
            <a:r>
              <a:rPr lang="en-US" sz="4267" dirty="0" err="1"/>
              <a:t>Articulatie</a:t>
            </a:r>
            <a:r>
              <a:rPr lang="en-US" sz="4267" dirty="0"/>
              <a:t> ‘wat’ </a:t>
            </a:r>
            <a:r>
              <a:rPr lang="en-US" sz="4267" dirty="0" err="1" smtClean="0"/>
              <a:t>vraag</a:t>
            </a:r>
            <a:r>
              <a:rPr lang="en-US" sz="4267" dirty="0" smtClean="0"/>
              <a:t/>
            </a:r>
            <a:br>
              <a:rPr lang="en-US" sz="4267" dirty="0" smtClean="0"/>
            </a:br>
            <a:r>
              <a:rPr lang="en-US" sz="4267" dirty="0" smtClean="0"/>
              <a:t>business development</a:t>
            </a:r>
            <a:r>
              <a:rPr lang="en-US" sz="4267" dirty="0"/>
              <a:t/>
            </a:r>
            <a:br>
              <a:rPr lang="en-US" sz="4267" dirty="0"/>
            </a:br>
            <a:r>
              <a:rPr lang="en-US" sz="4267" dirty="0" err="1"/>
              <a:t>Programma</a:t>
            </a:r>
            <a:r>
              <a:rPr lang="en-US" sz="4267" dirty="0"/>
              <a:t> 2015</a:t>
            </a:r>
            <a:endParaRPr lang="en-US" sz="4267" i="1" dirty="0"/>
          </a:p>
        </p:txBody>
      </p:sp>
      <p:sp>
        <p:nvSpPr>
          <p:cNvPr id="3" name="Ondertitel 2"/>
          <p:cNvSpPr>
            <a:spLocks noGrp="1"/>
          </p:cNvSpPr>
          <p:nvPr>
            <p:ph type="subTitle" idx="1"/>
          </p:nvPr>
        </p:nvSpPr>
        <p:spPr>
          <a:xfrm>
            <a:off x="2421826" y="5942645"/>
            <a:ext cx="7348349" cy="543204"/>
          </a:xfrm>
        </p:spPr>
        <p:txBody>
          <a:bodyPr/>
          <a:lstStyle/>
          <a:p>
            <a:r>
              <a:rPr lang="en-US" dirty="0" err="1" smtClean="0">
                <a:solidFill>
                  <a:schemeClr val="bg1"/>
                </a:solidFill>
              </a:rPr>
              <a:t>laatste</a:t>
            </a:r>
            <a:r>
              <a:rPr lang="en-US" dirty="0" smtClean="0">
                <a:solidFill>
                  <a:schemeClr val="bg1"/>
                </a:solidFill>
              </a:rPr>
              <a:t> draft MH, 2015</a:t>
            </a:r>
            <a:endParaRPr lang="en-US" dirty="0">
              <a:solidFill>
                <a:schemeClr val="bg1"/>
              </a:solidFill>
            </a:endParaRPr>
          </a:p>
        </p:txBody>
      </p:sp>
      <p:sp>
        <p:nvSpPr>
          <p:cNvPr id="4" name="Tekstvak 3"/>
          <p:cNvSpPr txBox="1"/>
          <p:nvPr/>
        </p:nvSpPr>
        <p:spPr>
          <a:xfrm rot="20323860">
            <a:off x="6374455" y="943986"/>
            <a:ext cx="5333511" cy="1446550"/>
          </a:xfrm>
          <a:prstGeom prst="rect">
            <a:avLst/>
          </a:prstGeom>
          <a:noFill/>
        </p:spPr>
        <p:txBody>
          <a:bodyPr wrap="none" rtlCol="0">
            <a:spAutoFit/>
          </a:bodyPr>
          <a:lstStyle/>
          <a:p>
            <a:pPr defTabSz="609585"/>
            <a:r>
              <a:rPr lang="en-US" sz="8800" b="1" dirty="0" err="1">
                <a:solidFill>
                  <a:srgbClr val="C0504D"/>
                </a:solidFill>
              </a:rPr>
              <a:t>discussie</a:t>
            </a:r>
            <a:endParaRPr lang="en-US" sz="8800" b="1" dirty="0">
              <a:solidFill>
                <a:srgbClr val="C0504D"/>
              </a:solidFill>
            </a:endParaRPr>
          </a:p>
        </p:txBody>
      </p:sp>
    </p:spTree>
    <p:extLst>
      <p:ext uri="{BB962C8B-B14F-4D97-AF65-F5344CB8AC3E}">
        <p14:creationId xmlns:p14="http://schemas.microsoft.com/office/powerpoint/2010/main" val="9964208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en-US" sz="4267" dirty="0"/>
              <a:t>context</a:t>
            </a:r>
          </a:p>
        </p:txBody>
      </p:sp>
      <p:sp>
        <p:nvSpPr>
          <p:cNvPr id="4" name="Tijdelijke aanduiding voor dianummer 3"/>
          <p:cNvSpPr>
            <a:spLocks noGrp="1"/>
          </p:cNvSpPr>
          <p:nvPr>
            <p:ph type="sldNum" sz="quarter" idx="12"/>
          </p:nvPr>
        </p:nvSpPr>
        <p:spPr/>
        <p:txBody>
          <a:bodyPr/>
          <a:lstStyle/>
          <a:p>
            <a:pPr defTabSz="479988"/>
            <a:fld id="{96B6D8B9-0CA4-E249-BDC2-A713677BD303}" type="slidenum">
              <a:rPr lang="nl-NL" smtClean="0">
                <a:solidFill>
                  <a:srgbClr val="000090">
                    <a:tint val="75000"/>
                  </a:srgbClr>
                </a:solidFill>
              </a:rPr>
              <a:pPr defTabSz="479988"/>
              <a:t>2</a:t>
            </a:fld>
            <a:endParaRPr lang="nl-NL" dirty="0">
              <a:solidFill>
                <a:srgbClr val="000090">
                  <a:tint val="75000"/>
                </a:srgbClr>
              </a:solidFill>
            </a:endParaRPr>
          </a:p>
        </p:txBody>
      </p:sp>
      <p:sp>
        <p:nvSpPr>
          <p:cNvPr id="9" name="Tijdelijke aanduiding voor inhoud 1"/>
          <p:cNvSpPr>
            <a:spLocks noGrp="1"/>
          </p:cNvSpPr>
          <p:nvPr>
            <p:ph idx="1"/>
          </p:nvPr>
        </p:nvSpPr>
        <p:spPr>
          <a:xfrm>
            <a:off x="609599" y="1208115"/>
            <a:ext cx="11154383" cy="5419901"/>
          </a:xfrm>
        </p:spPr>
        <p:txBody>
          <a:bodyPr>
            <a:normAutofit/>
          </a:bodyPr>
          <a:lstStyle/>
          <a:p>
            <a:pPr>
              <a:lnSpc>
                <a:spcPct val="120000"/>
              </a:lnSpc>
            </a:pPr>
            <a:r>
              <a:rPr lang="nl-NL" sz="2133" dirty="0"/>
              <a:t>Programmaplan en uitvoering NLIP moet worden aangepast </a:t>
            </a:r>
            <a:r>
              <a:rPr lang="nl-NL" sz="2133" dirty="0" err="1"/>
              <a:t>obv</a:t>
            </a:r>
            <a:r>
              <a:rPr lang="nl-NL" sz="2133" dirty="0"/>
              <a:t> (</a:t>
            </a:r>
            <a:r>
              <a:rPr lang="nl-NL" sz="2133" dirty="0" err="1"/>
              <a:t>aanbestedings</a:t>
            </a:r>
            <a:r>
              <a:rPr lang="nl-NL" sz="2133" dirty="0"/>
              <a:t>- en inkoop) richtlijnen I&amp;M. Dat betekent in ieder geval dat projecten </a:t>
            </a:r>
            <a:r>
              <a:rPr lang="nl-NL" sz="2133" dirty="0" err="1"/>
              <a:t>obv</a:t>
            </a:r>
            <a:r>
              <a:rPr lang="nl-NL" sz="2133" dirty="0"/>
              <a:t> meerdere transparante offertes (&gt;€50k) of aanbesteed (&gt; € 135k) dienen te worden. Gunning door onafhankelijke jury.</a:t>
            </a:r>
          </a:p>
          <a:p>
            <a:pPr>
              <a:lnSpc>
                <a:spcPct val="120000"/>
              </a:lnSpc>
            </a:pPr>
            <a:r>
              <a:rPr lang="nl-NL" sz="2133" dirty="0"/>
              <a:t>De kosten om een project aan te besteden, bedragen naar verwachting gemiddeld €7000 </a:t>
            </a:r>
            <a:r>
              <a:rPr lang="nl-NL" sz="2133" dirty="0" err="1"/>
              <a:t>excl</a:t>
            </a:r>
            <a:r>
              <a:rPr lang="nl-NL" sz="2133" dirty="0"/>
              <a:t> de kosten van de intekenende partijen. De doorlooptijd is naar verwachting ~3 maanden. Dit noemen we ‘overhead’.</a:t>
            </a:r>
          </a:p>
          <a:p>
            <a:pPr>
              <a:lnSpc>
                <a:spcPct val="120000"/>
              </a:lnSpc>
            </a:pPr>
            <a:endParaRPr lang="en-US" sz="2133" dirty="0"/>
          </a:p>
          <a:p>
            <a:pPr marL="0" indent="0">
              <a:lnSpc>
                <a:spcPct val="120000"/>
              </a:lnSpc>
              <a:buNone/>
            </a:pPr>
            <a:endParaRPr lang="en-US" sz="2133" dirty="0"/>
          </a:p>
        </p:txBody>
      </p:sp>
      <p:pic>
        <p:nvPicPr>
          <p:cNvPr id="6" name="Afbeelding 5"/>
          <p:cNvPicPr>
            <a:picLocks noChangeAspect="1"/>
          </p:cNvPicPr>
          <p:nvPr/>
        </p:nvPicPr>
        <p:blipFill>
          <a:blip r:embed="rId2"/>
          <a:stretch>
            <a:fillRect/>
          </a:stretch>
        </p:blipFill>
        <p:spPr>
          <a:xfrm>
            <a:off x="7643054" y="3826906"/>
            <a:ext cx="4049636" cy="1879767"/>
          </a:xfrm>
          <a:prstGeom prst="rect">
            <a:avLst/>
          </a:prstGeom>
        </p:spPr>
      </p:pic>
      <p:sp>
        <p:nvSpPr>
          <p:cNvPr id="8" name="Tijdelijke aanduiding voor inhoud 1"/>
          <p:cNvSpPr txBox="1">
            <a:spLocks/>
          </p:cNvSpPr>
          <p:nvPr/>
        </p:nvSpPr>
        <p:spPr>
          <a:xfrm>
            <a:off x="607893" y="3921430"/>
            <a:ext cx="6973688" cy="2656100"/>
          </a:xfrm>
          <a:prstGeom prst="rect">
            <a:avLst/>
          </a:prstGeom>
        </p:spPr>
        <p:txBody>
          <a:bodyPr vert="horz" lIns="121920" tIns="60960" rIns="121920" bIns="60960" rtlCol="0">
            <a:normAutofit lnSpcReduction="10000"/>
          </a:bodyPr>
          <a:lstStyle>
            <a:lvl1pPr marL="360000" indent="-360000" algn="l" defTabSz="360000" rtl="0" eaLnBrk="1" latinLnBrk="0" hangingPunct="1">
              <a:spcBef>
                <a:spcPts val="0"/>
              </a:spcBef>
              <a:buFont typeface="Arial"/>
              <a:buChar char="•"/>
              <a:defRPr sz="2800" kern="1200">
                <a:solidFill>
                  <a:srgbClr val="1D19A2"/>
                </a:solidFill>
                <a:latin typeface="Arial" panose="020B0604020202020204" pitchFamily="34" charset="0"/>
                <a:ea typeface="+mn-ea"/>
                <a:cs typeface="Arial" panose="020B0604020202020204" pitchFamily="34" charset="0"/>
              </a:defRPr>
            </a:lvl1pPr>
            <a:lvl2pPr marL="719138" indent="-360000" algn="l" defTabSz="360000" rtl="0" eaLnBrk="1" latinLnBrk="0" hangingPunct="1">
              <a:spcBef>
                <a:spcPts val="0"/>
              </a:spcBef>
              <a:buFont typeface="Arial"/>
              <a:buChar char="–"/>
              <a:defRPr sz="2400" kern="1200">
                <a:solidFill>
                  <a:srgbClr val="1D19A2"/>
                </a:solidFill>
                <a:latin typeface="Arial" panose="020B0604020202020204" pitchFamily="34" charset="0"/>
                <a:ea typeface="+mn-ea"/>
                <a:cs typeface="Arial" panose="020B0604020202020204" pitchFamily="34" charset="0"/>
              </a:defRPr>
            </a:lvl2pPr>
            <a:lvl3pPr marL="1080000" indent="-360000" algn="l" defTabSz="360000" rtl="0" eaLnBrk="1" latinLnBrk="0" hangingPunct="1">
              <a:spcBef>
                <a:spcPts val="0"/>
              </a:spcBef>
              <a:buFont typeface="Wingdings" panose="05000000000000000000" pitchFamily="2" charset="2"/>
              <a:buChar char="§"/>
              <a:defRPr sz="2000" kern="1200">
                <a:solidFill>
                  <a:srgbClr val="1D19A2"/>
                </a:solidFill>
                <a:latin typeface="Arial" panose="020B0604020202020204" pitchFamily="34" charset="0"/>
                <a:ea typeface="+mn-ea"/>
                <a:cs typeface="Arial" panose="020B0604020202020204" pitchFamily="34" charset="0"/>
              </a:defRPr>
            </a:lvl3pPr>
            <a:lvl4pPr marL="1440000" indent="-360000" algn="l" defTabSz="360000" rtl="0" eaLnBrk="1" latinLnBrk="0" hangingPunct="1">
              <a:spcBef>
                <a:spcPts val="0"/>
              </a:spcBef>
              <a:buFont typeface="Courier New" panose="02070309020205020404" pitchFamily="49" charset="0"/>
              <a:buChar char="o"/>
              <a:defRPr sz="2000" kern="1200">
                <a:solidFill>
                  <a:srgbClr val="1D19A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nl-NL" sz="2133" dirty="0"/>
              <a:t>De ‘overhead’ is grotendeels </a:t>
            </a:r>
            <a:r>
              <a:rPr lang="nl-NL" sz="2133" b="1" i="1" dirty="0"/>
              <a:t>on</a:t>
            </a:r>
            <a:r>
              <a:rPr lang="nl-NL" sz="2133" dirty="0"/>
              <a:t>afhankelijk van de omvang van het aan te besteden project</a:t>
            </a:r>
          </a:p>
          <a:p>
            <a:pPr>
              <a:lnSpc>
                <a:spcPct val="120000"/>
              </a:lnSpc>
            </a:pPr>
            <a:r>
              <a:rPr lang="nl-NL" sz="2133" dirty="0"/>
              <a:t>Gezien bovenstaande, verdient het de voorkeur van </a:t>
            </a:r>
            <a:r>
              <a:rPr lang="nl-NL" sz="2133" dirty="0" err="1"/>
              <a:t>Connekt</a:t>
            </a:r>
            <a:r>
              <a:rPr lang="nl-NL" sz="2133" dirty="0"/>
              <a:t> om de aan te besteden projecten, te groeperen tot een beperkt aantal grotere kavels. Dit vermindert de totale overhead en vergroot daarmee de effectiviteit van het NLIP</a:t>
            </a:r>
          </a:p>
          <a:p>
            <a:pPr>
              <a:lnSpc>
                <a:spcPct val="120000"/>
              </a:lnSpc>
            </a:pPr>
            <a:endParaRPr lang="en-US" sz="2133" dirty="0"/>
          </a:p>
          <a:p>
            <a:pPr marL="0" indent="0">
              <a:lnSpc>
                <a:spcPct val="120000"/>
              </a:lnSpc>
              <a:buNone/>
            </a:pPr>
            <a:endParaRPr lang="en-US" sz="2133" dirty="0"/>
          </a:p>
        </p:txBody>
      </p:sp>
    </p:spTree>
    <p:extLst>
      <p:ext uri="{BB962C8B-B14F-4D97-AF65-F5344CB8AC3E}">
        <p14:creationId xmlns:p14="http://schemas.microsoft.com/office/powerpoint/2010/main" val="38179156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en-US" sz="4267" dirty="0"/>
              <a:t>Criteria om </a:t>
            </a:r>
            <a:r>
              <a:rPr lang="en-US" sz="4267" dirty="0" err="1"/>
              <a:t>te</a:t>
            </a:r>
            <a:r>
              <a:rPr lang="en-US" sz="4267" dirty="0"/>
              <a:t> </a:t>
            </a:r>
            <a:r>
              <a:rPr lang="en-US" sz="4267" dirty="0" err="1"/>
              <a:t>verkavelen</a:t>
            </a:r>
            <a:r>
              <a:rPr lang="en-US" sz="4267" dirty="0"/>
              <a:t>/</a:t>
            </a:r>
            <a:r>
              <a:rPr lang="en-US" sz="4267" dirty="0" err="1"/>
              <a:t>groeperen</a:t>
            </a:r>
            <a:r>
              <a:rPr lang="en-US" sz="4267" dirty="0"/>
              <a:t>…</a:t>
            </a:r>
          </a:p>
        </p:txBody>
      </p:sp>
      <p:sp>
        <p:nvSpPr>
          <p:cNvPr id="4" name="Tijdelijke aanduiding voor dianummer 3"/>
          <p:cNvSpPr>
            <a:spLocks noGrp="1"/>
          </p:cNvSpPr>
          <p:nvPr>
            <p:ph type="sldNum" sz="quarter" idx="12"/>
          </p:nvPr>
        </p:nvSpPr>
        <p:spPr/>
        <p:txBody>
          <a:bodyPr/>
          <a:lstStyle/>
          <a:p>
            <a:pPr defTabSz="479988"/>
            <a:fld id="{96B6D8B9-0CA4-E249-BDC2-A713677BD303}" type="slidenum">
              <a:rPr lang="nl-NL" smtClean="0">
                <a:solidFill>
                  <a:srgbClr val="000090">
                    <a:tint val="75000"/>
                  </a:srgbClr>
                </a:solidFill>
              </a:rPr>
              <a:pPr defTabSz="479988"/>
              <a:t>3</a:t>
            </a:fld>
            <a:endParaRPr lang="nl-NL" dirty="0">
              <a:solidFill>
                <a:srgbClr val="000090">
                  <a:tint val="75000"/>
                </a:srgbClr>
              </a:solidFill>
            </a:endParaRPr>
          </a:p>
        </p:txBody>
      </p:sp>
      <p:sp>
        <p:nvSpPr>
          <p:cNvPr id="9" name="Tijdelijke aanduiding voor inhoud 1"/>
          <p:cNvSpPr>
            <a:spLocks noGrp="1"/>
          </p:cNvSpPr>
          <p:nvPr>
            <p:ph idx="1"/>
          </p:nvPr>
        </p:nvSpPr>
        <p:spPr>
          <a:xfrm>
            <a:off x="609599" y="1208115"/>
            <a:ext cx="11154383" cy="5419901"/>
          </a:xfrm>
        </p:spPr>
        <p:txBody>
          <a:bodyPr>
            <a:normAutofit/>
          </a:bodyPr>
          <a:lstStyle/>
          <a:p>
            <a:pPr marL="0" indent="0">
              <a:lnSpc>
                <a:spcPct val="120000"/>
              </a:lnSpc>
              <a:buNone/>
            </a:pPr>
            <a:endParaRPr lang="en-US" sz="2667" dirty="0"/>
          </a:p>
          <a:p>
            <a:pPr>
              <a:lnSpc>
                <a:spcPct val="120000"/>
              </a:lnSpc>
            </a:pPr>
            <a:r>
              <a:rPr lang="en-US" sz="2933" dirty="0"/>
              <a:t>‘</a:t>
            </a:r>
            <a:r>
              <a:rPr lang="en-US" sz="2933" i="1" dirty="0" err="1"/>
              <a:t>Modaliteit</a:t>
            </a:r>
            <a:r>
              <a:rPr lang="en-US" sz="2933" dirty="0"/>
              <a:t>’ </a:t>
            </a:r>
            <a:r>
              <a:rPr lang="en-US" sz="2933" dirty="0" err="1"/>
              <a:t>omdat</a:t>
            </a:r>
            <a:r>
              <a:rPr lang="en-US" sz="2933" dirty="0"/>
              <a:t> </a:t>
            </a:r>
            <a:r>
              <a:rPr lang="en-US" sz="2933" dirty="0" err="1"/>
              <a:t>dat</a:t>
            </a:r>
            <a:r>
              <a:rPr lang="en-US" sz="2933" dirty="0"/>
              <a:t> </a:t>
            </a:r>
            <a:r>
              <a:rPr lang="en-US" sz="2933" dirty="0" err="1"/>
              <a:t>vertegenwoordigd</a:t>
            </a:r>
            <a:r>
              <a:rPr lang="en-US" sz="2933" dirty="0"/>
              <a:t> </a:t>
            </a:r>
            <a:r>
              <a:rPr lang="en-US" sz="2933" dirty="0" err="1"/>
              <a:t>wordt</a:t>
            </a:r>
            <a:r>
              <a:rPr lang="en-US" sz="2933" dirty="0"/>
              <a:t> door </a:t>
            </a:r>
            <a:r>
              <a:rPr lang="en-US" sz="2933" dirty="0" err="1"/>
              <a:t>een</a:t>
            </a:r>
            <a:r>
              <a:rPr lang="en-US" sz="2933" dirty="0"/>
              <a:t> </a:t>
            </a:r>
            <a:r>
              <a:rPr lang="en-US" sz="2933" dirty="0" err="1"/>
              <a:t>koepel</a:t>
            </a:r>
            <a:endParaRPr lang="en-US" sz="2933" dirty="0"/>
          </a:p>
          <a:p>
            <a:pPr>
              <a:lnSpc>
                <a:spcPct val="120000"/>
              </a:lnSpc>
            </a:pPr>
            <a:r>
              <a:rPr lang="en-US" sz="2933" dirty="0"/>
              <a:t>‘</a:t>
            </a:r>
            <a:r>
              <a:rPr lang="en-US" sz="2933" i="1" dirty="0" err="1"/>
              <a:t>Ketens</a:t>
            </a:r>
            <a:r>
              <a:rPr lang="en-US" sz="2933" dirty="0"/>
              <a:t>’ </a:t>
            </a:r>
            <a:r>
              <a:rPr lang="en-US" sz="2933" dirty="0" err="1"/>
              <a:t>omdat</a:t>
            </a:r>
            <a:r>
              <a:rPr lang="en-US" sz="2933" dirty="0"/>
              <a:t> </a:t>
            </a:r>
            <a:r>
              <a:rPr lang="en-US" sz="2933" dirty="0" err="1"/>
              <a:t>daar</a:t>
            </a:r>
            <a:r>
              <a:rPr lang="en-US" sz="2933" dirty="0"/>
              <a:t> business </a:t>
            </a:r>
            <a:r>
              <a:rPr lang="en-US" sz="2933" dirty="0" err="1"/>
              <a:t>casi</a:t>
            </a:r>
            <a:r>
              <a:rPr lang="en-US" sz="2933" dirty="0"/>
              <a:t> </a:t>
            </a:r>
            <a:r>
              <a:rPr lang="en-US" sz="2933" dirty="0" err="1"/>
              <a:t>zijn</a:t>
            </a:r>
            <a:r>
              <a:rPr lang="en-US" sz="2933" dirty="0"/>
              <a:t> </a:t>
            </a:r>
            <a:r>
              <a:rPr lang="en-US" sz="2933" dirty="0" err="1"/>
              <a:t>te</a:t>
            </a:r>
            <a:r>
              <a:rPr lang="en-US" sz="2933" dirty="0"/>
              <a:t> </a:t>
            </a:r>
            <a:r>
              <a:rPr lang="en-US" sz="2933" dirty="0" err="1"/>
              <a:t>bouwen</a:t>
            </a:r>
            <a:endParaRPr lang="en-US" sz="2933" dirty="0"/>
          </a:p>
          <a:p>
            <a:pPr>
              <a:lnSpc>
                <a:spcPct val="120000"/>
              </a:lnSpc>
            </a:pPr>
            <a:r>
              <a:rPr lang="en-US" sz="2933" dirty="0"/>
              <a:t>‘</a:t>
            </a:r>
            <a:r>
              <a:rPr lang="en-US" sz="2933" i="1" dirty="0" err="1"/>
              <a:t>Thema</a:t>
            </a:r>
            <a:r>
              <a:rPr lang="en-US" sz="2933" dirty="0"/>
              <a:t>’ </a:t>
            </a:r>
            <a:r>
              <a:rPr lang="en-US" sz="2933" dirty="0" err="1"/>
              <a:t>omdat</a:t>
            </a:r>
            <a:r>
              <a:rPr lang="en-US" sz="2933" dirty="0"/>
              <a:t> </a:t>
            </a:r>
            <a:r>
              <a:rPr lang="en-US" sz="2933" dirty="0" err="1"/>
              <a:t>dat</a:t>
            </a:r>
            <a:r>
              <a:rPr lang="en-US" sz="2933" dirty="0"/>
              <a:t> </a:t>
            </a:r>
            <a:r>
              <a:rPr lang="en-US" sz="2933" dirty="0" err="1"/>
              <a:t>goed</a:t>
            </a:r>
            <a:r>
              <a:rPr lang="en-US" sz="2933" dirty="0"/>
              <a:t> </a:t>
            </a:r>
            <a:r>
              <a:rPr lang="en-US" sz="2933" dirty="0" err="1"/>
              <a:t>te</a:t>
            </a:r>
            <a:r>
              <a:rPr lang="en-US" sz="2933" dirty="0"/>
              <a:t> </a:t>
            </a:r>
            <a:r>
              <a:rPr lang="en-US" sz="2933" dirty="0" err="1"/>
              <a:t>omschrijven</a:t>
            </a:r>
            <a:r>
              <a:rPr lang="en-US" sz="2933" dirty="0"/>
              <a:t> is</a:t>
            </a:r>
          </a:p>
          <a:p>
            <a:pPr>
              <a:lnSpc>
                <a:spcPct val="120000"/>
              </a:lnSpc>
            </a:pPr>
            <a:r>
              <a:rPr lang="en-US" sz="2933" dirty="0"/>
              <a:t>‘</a:t>
            </a:r>
            <a:r>
              <a:rPr lang="en-US" sz="2933" i="1" dirty="0"/>
              <a:t>White spot</a:t>
            </a:r>
            <a:r>
              <a:rPr lang="en-US" sz="2933" dirty="0"/>
              <a:t>’ </a:t>
            </a:r>
            <a:r>
              <a:rPr lang="en-US" sz="2933" dirty="0" err="1"/>
              <a:t>omdat</a:t>
            </a:r>
            <a:r>
              <a:rPr lang="en-US" sz="2933" dirty="0"/>
              <a:t> </a:t>
            </a:r>
            <a:r>
              <a:rPr lang="en-US" sz="2933" dirty="0" err="1"/>
              <a:t>dat</a:t>
            </a:r>
            <a:r>
              <a:rPr lang="en-US" sz="2933" dirty="0"/>
              <a:t> </a:t>
            </a:r>
            <a:r>
              <a:rPr lang="en-US" sz="2933" dirty="0" err="1"/>
              <a:t>gerelateerd</a:t>
            </a:r>
            <a:r>
              <a:rPr lang="en-US" sz="2933" dirty="0"/>
              <a:t> is </a:t>
            </a:r>
            <a:r>
              <a:rPr lang="en-US" sz="2933" dirty="0" err="1"/>
              <a:t>aan</a:t>
            </a:r>
            <a:r>
              <a:rPr lang="en-US" sz="2933" dirty="0"/>
              <a:t> NLIP </a:t>
            </a:r>
            <a:r>
              <a:rPr lang="en-US" sz="2933" dirty="0" err="1"/>
              <a:t>Toegevoegde</a:t>
            </a:r>
            <a:r>
              <a:rPr lang="en-US" sz="2933" dirty="0"/>
              <a:t> </a:t>
            </a:r>
            <a:r>
              <a:rPr lang="en-US" sz="2933" dirty="0" err="1"/>
              <a:t>Waarde</a:t>
            </a:r>
            <a:endParaRPr lang="en-US" sz="2933" dirty="0"/>
          </a:p>
          <a:p>
            <a:pPr>
              <a:lnSpc>
                <a:spcPct val="120000"/>
              </a:lnSpc>
            </a:pPr>
            <a:r>
              <a:rPr lang="en-US" sz="2933" dirty="0"/>
              <a:t>‘</a:t>
            </a:r>
            <a:r>
              <a:rPr lang="en-US" sz="2933" i="1" dirty="0" err="1"/>
              <a:t>Functie</a:t>
            </a:r>
            <a:r>
              <a:rPr lang="en-US" sz="2933" i="1" dirty="0"/>
              <a:t>’</a:t>
            </a:r>
            <a:r>
              <a:rPr lang="en-US" sz="2933" dirty="0"/>
              <a:t> </a:t>
            </a:r>
            <a:r>
              <a:rPr lang="en-US" sz="2933" dirty="0" err="1"/>
              <a:t>omdat</a:t>
            </a:r>
            <a:r>
              <a:rPr lang="en-US" sz="2933" dirty="0"/>
              <a:t> </a:t>
            </a:r>
            <a:r>
              <a:rPr lang="en-US" sz="2933" dirty="0" err="1"/>
              <a:t>dat</a:t>
            </a:r>
            <a:r>
              <a:rPr lang="en-US" sz="2933" dirty="0"/>
              <a:t> </a:t>
            </a:r>
            <a:r>
              <a:rPr lang="en-US" sz="2933" dirty="0" err="1"/>
              <a:t>goed</a:t>
            </a:r>
            <a:r>
              <a:rPr lang="en-US" sz="2933" dirty="0"/>
              <a:t> </a:t>
            </a:r>
            <a:r>
              <a:rPr lang="en-US" sz="2933" dirty="0" err="1"/>
              <a:t>aanbesteedbaar</a:t>
            </a:r>
            <a:r>
              <a:rPr lang="en-US" sz="2933" dirty="0"/>
              <a:t> is</a:t>
            </a:r>
          </a:p>
          <a:p>
            <a:pPr>
              <a:lnSpc>
                <a:spcPct val="120000"/>
              </a:lnSpc>
            </a:pPr>
            <a:endParaRPr lang="en-US" sz="2933" dirty="0"/>
          </a:p>
          <a:p>
            <a:pPr marL="0" indent="0">
              <a:lnSpc>
                <a:spcPct val="120000"/>
              </a:lnSpc>
              <a:buNone/>
            </a:pPr>
            <a:endParaRPr lang="en-US" sz="2933" b="1" i="1" dirty="0"/>
          </a:p>
        </p:txBody>
      </p:sp>
    </p:spTree>
    <p:extLst>
      <p:ext uri="{BB962C8B-B14F-4D97-AF65-F5344CB8AC3E}">
        <p14:creationId xmlns:p14="http://schemas.microsoft.com/office/powerpoint/2010/main" val="36906686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Tijdelijke aanduiding voor dianummer 6"/>
          <p:cNvSpPr>
            <a:spLocks noGrp="1"/>
          </p:cNvSpPr>
          <p:nvPr>
            <p:ph type="sldNum" sz="quarter" idx="11"/>
          </p:nvPr>
        </p:nvSpPr>
        <p:spPr>
          <a:noFill/>
          <a:ln>
            <a:miter lim="800000"/>
            <a:headEnd/>
            <a:tailEnd/>
          </a:ln>
        </p:spPr>
        <p:txBody>
          <a:bodyPr/>
          <a:lstStyle/>
          <a:p>
            <a:fld id="{B006A385-490C-435C-8675-01137505BD2B}" type="slidenum">
              <a:rPr lang="en-US" altLang="nl-NL" smtClean="0">
                <a:solidFill>
                  <a:srgbClr val="000090">
                    <a:tint val="75000"/>
                  </a:srgbClr>
                </a:solidFill>
              </a:rPr>
              <a:pPr/>
              <a:t>4</a:t>
            </a:fld>
            <a:endParaRPr lang="en-US" altLang="nl-NL" smtClean="0">
              <a:solidFill>
                <a:srgbClr val="000090">
                  <a:tint val="75000"/>
                </a:srgbClr>
              </a:solidFill>
            </a:endParaRPr>
          </a:p>
        </p:txBody>
      </p:sp>
      <p:sp>
        <p:nvSpPr>
          <p:cNvPr id="5123" name="Rectangle 463"/>
          <p:cNvSpPr>
            <a:spLocks noGrp="1" noChangeArrowheads="1"/>
          </p:cNvSpPr>
          <p:nvPr>
            <p:ph type="title"/>
          </p:nvPr>
        </p:nvSpPr>
        <p:spPr/>
        <p:txBody>
          <a:bodyPr>
            <a:normAutofit/>
          </a:bodyPr>
          <a:lstStyle/>
          <a:p>
            <a:r>
              <a:rPr lang="en-US" altLang="nl-NL" sz="3733" dirty="0"/>
              <a:t>		Hoe </a:t>
            </a:r>
            <a:r>
              <a:rPr lang="en-US" altLang="nl-NL" sz="3733" dirty="0" err="1"/>
              <a:t>zat</a:t>
            </a:r>
            <a:r>
              <a:rPr lang="en-US" altLang="nl-NL" sz="3733" dirty="0"/>
              <a:t> het met de ‘White Spots’?</a:t>
            </a:r>
            <a:endParaRPr lang="nl-NL" altLang="nl-NL" sz="3733" dirty="0"/>
          </a:p>
        </p:txBody>
      </p:sp>
      <p:pic>
        <p:nvPicPr>
          <p:cNvPr id="5124" name="Picture 6" descr="logo"/>
          <p:cNvPicPr>
            <a:picLocks noChangeAspect="1" noChangeArrowheads="1"/>
          </p:cNvPicPr>
          <p:nvPr/>
        </p:nvPicPr>
        <p:blipFill>
          <a:blip r:embed="rId3" cstate="print"/>
          <a:srcRect/>
          <a:stretch>
            <a:fillRect/>
          </a:stretch>
        </p:blipFill>
        <p:spPr bwMode="auto">
          <a:xfrm>
            <a:off x="9906983" y="576000"/>
            <a:ext cx="1655379" cy="538037"/>
          </a:xfrm>
          <a:prstGeom prst="rect">
            <a:avLst/>
          </a:prstGeom>
          <a:noFill/>
          <a:ln w="9525">
            <a:noFill/>
            <a:miter lim="800000"/>
            <a:headEnd/>
            <a:tailEnd/>
          </a:ln>
        </p:spPr>
      </p:pic>
      <p:sp>
        <p:nvSpPr>
          <p:cNvPr id="5125" name="Rectangle 466"/>
          <p:cNvSpPr>
            <a:spLocks noChangeArrowheads="1"/>
          </p:cNvSpPr>
          <p:nvPr/>
        </p:nvSpPr>
        <p:spPr bwMode="auto">
          <a:xfrm>
            <a:off x="911839" y="1556978"/>
            <a:ext cx="10481021" cy="3599617"/>
          </a:xfrm>
          <a:prstGeom prst="rect">
            <a:avLst/>
          </a:prstGeom>
          <a:noFill/>
          <a:ln w="9525">
            <a:noFill/>
            <a:miter lim="800000"/>
            <a:headEnd/>
            <a:tailEnd/>
          </a:ln>
          <a:effectLst/>
        </p:spPr>
        <p:txBody>
          <a:bodyPr lIns="92053" tIns="46028" rIns="92053" bIns="46028"/>
          <a:lstStyle/>
          <a:p>
            <a:pPr marL="347562" indent="-347562" defTabSz="609585">
              <a:spcBef>
                <a:spcPct val="20000"/>
              </a:spcBef>
              <a:buClr>
                <a:srgbClr val="FF0E05"/>
              </a:buClr>
              <a:buFont typeface="Wingdings" pitchFamily="2" charset="2"/>
              <a:buChar char="l"/>
            </a:pPr>
            <a:r>
              <a:rPr lang="nl-NL" altLang="nl-NL" sz="1600" b="1" dirty="0">
                <a:solidFill>
                  <a:srgbClr val="000090"/>
                </a:solidFill>
              </a:rPr>
              <a:t>Operationeel doel</a:t>
            </a:r>
            <a:r>
              <a:rPr lang="nl-NL" altLang="nl-NL" sz="1600" dirty="0">
                <a:solidFill>
                  <a:srgbClr val="000090"/>
                </a:solidFill>
              </a:rPr>
              <a:t>: Maken van onderbouwde selectie van logistieke deelsectoren (of ketens), waar in nabije toekomst potentieel meeste economisch voordeel kan worden geboekt bij uitvoering NLIP verbeterprojecten. Deze selectie van logistieke ketens en sectoren zijn ‘white spots’ voor NLIP. </a:t>
            </a:r>
          </a:p>
          <a:p>
            <a:pPr marL="347562" indent="-347562" defTabSz="609585">
              <a:spcBef>
                <a:spcPct val="20000"/>
              </a:spcBef>
              <a:buClr>
                <a:srgbClr val="FF0E05"/>
              </a:buClr>
              <a:buFont typeface="Wingdings" pitchFamily="2" charset="2"/>
              <a:buChar char="l"/>
            </a:pPr>
            <a:endParaRPr lang="nl-NL" altLang="nl-NL" sz="1600" dirty="0">
              <a:solidFill>
                <a:srgbClr val="000090"/>
              </a:solidFill>
            </a:endParaRPr>
          </a:p>
          <a:p>
            <a:pPr marL="347562" indent="-347562" defTabSz="609585">
              <a:spcBef>
                <a:spcPct val="20000"/>
              </a:spcBef>
              <a:buClr>
                <a:srgbClr val="FF0E05"/>
              </a:buClr>
              <a:buFont typeface="Wingdings" pitchFamily="2" charset="2"/>
              <a:buChar char="l"/>
            </a:pPr>
            <a:r>
              <a:rPr lang="nl-NL" altLang="nl-NL" sz="1600" b="1" dirty="0">
                <a:solidFill>
                  <a:srgbClr val="000090"/>
                </a:solidFill>
              </a:rPr>
              <a:t>Reden</a:t>
            </a:r>
            <a:r>
              <a:rPr lang="nl-NL" altLang="nl-NL" sz="1600" dirty="0">
                <a:solidFill>
                  <a:srgbClr val="000090"/>
                </a:solidFill>
              </a:rPr>
              <a:t>: NLIP wil verbeterprojecten opzetten in logistieke ketens en sectoren waar door een meer effectieve data-uitwisseling en –gebruik de meeste economische voordelen (uitgedrukt in toegevoegde waarde) gewonnen kan worden. Hiermee kan de grootste b</a:t>
            </a:r>
            <a:r>
              <a:rPr lang="nl-NL" altLang="nl-NL" sz="1600" dirty="0">
                <a:solidFill>
                  <a:srgbClr val="000090"/>
                </a:solidFill>
                <a:sym typeface="Wingdings" pitchFamily="2" charset="2"/>
              </a:rPr>
              <a:t>ijdrage geleverd worden aan de logistieke concurrentiepositie  van Nederlandse bedrijven en aan de ambities van de Topsector Logistiek/SPL. </a:t>
            </a:r>
          </a:p>
          <a:p>
            <a:pPr marL="347562" indent="-347562" defTabSz="609585">
              <a:spcBef>
                <a:spcPct val="20000"/>
              </a:spcBef>
              <a:buClr>
                <a:srgbClr val="FF0E05"/>
              </a:buClr>
            </a:pPr>
            <a:r>
              <a:rPr lang="nl-NL" altLang="nl-NL" b="1" i="1" dirty="0">
                <a:solidFill>
                  <a:srgbClr val="FF0000"/>
                </a:solidFill>
                <a:sym typeface="Wingdings" pitchFamily="2" charset="2"/>
              </a:rPr>
              <a:t>	</a:t>
            </a:r>
          </a:p>
          <a:p>
            <a:pPr marL="347562" indent="-347562" defTabSz="609585">
              <a:spcBef>
                <a:spcPct val="20000"/>
              </a:spcBef>
              <a:buClr>
                <a:srgbClr val="FF0E05"/>
              </a:buClr>
              <a:buFont typeface="Wingdings" pitchFamily="2" charset="2"/>
              <a:buChar char="l"/>
            </a:pPr>
            <a:r>
              <a:rPr lang="nl-NL" altLang="nl-NL" sz="2133" b="1" dirty="0">
                <a:solidFill>
                  <a:srgbClr val="000090"/>
                </a:solidFill>
                <a:sym typeface="Wingdings" pitchFamily="2" charset="2"/>
              </a:rPr>
              <a:t>Executie Initiatorrol NLIP</a:t>
            </a:r>
            <a:r>
              <a:rPr lang="nl-NL" altLang="nl-NL" sz="2133" dirty="0">
                <a:solidFill>
                  <a:srgbClr val="000090"/>
                </a:solidFill>
                <a:sym typeface="Wingdings" pitchFamily="2" charset="2"/>
              </a:rPr>
              <a:t>: NLIP wil mogelijkheden creëren voor bedrijven om </a:t>
            </a:r>
            <a:r>
              <a:rPr lang="nl-NL" altLang="nl-NL" sz="2133" dirty="0">
                <a:solidFill>
                  <a:srgbClr val="000090"/>
                </a:solidFill>
              </a:rPr>
              <a:t>door een meer effectieve data-uitwisseling en –gebruik de </a:t>
            </a:r>
            <a:r>
              <a:rPr lang="nl-NL" altLang="nl-NL" sz="2133" dirty="0">
                <a:solidFill>
                  <a:srgbClr val="000090"/>
                </a:solidFill>
                <a:sym typeface="Wingdings" pitchFamily="2" charset="2"/>
              </a:rPr>
              <a:t>kosten te verlagen/omzet te verhogen, </a:t>
            </a:r>
            <a:r>
              <a:rPr lang="nl-NL" altLang="nl-NL" sz="2133" b="1" i="1" dirty="0">
                <a:solidFill>
                  <a:srgbClr val="000090"/>
                </a:solidFill>
                <a:sym typeface="Wingdings" pitchFamily="2" charset="2"/>
              </a:rPr>
              <a:t>en zoekt die sectoren waar de hoogste impact van verbeteringen/ besparingen te verwachten is</a:t>
            </a:r>
            <a:r>
              <a:rPr lang="nl-NL" altLang="nl-NL" sz="2133" dirty="0">
                <a:solidFill>
                  <a:srgbClr val="000090"/>
                </a:solidFill>
                <a:sym typeface="Wingdings" pitchFamily="2" charset="2"/>
              </a:rPr>
              <a:t>.   </a:t>
            </a:r>
            <a:endParaRPr lang="nl-NL" altLang="nl-NL" sz="2133" b="1" dirty="0">
              <a:solidFill>
                <a:srgbClr val="000090"/>
              </a:solidFill>
            </a:endParaRPr>
          </a:p>
        </p:txBody>
      </p:sp>
      <p:sp>
        <p:nvSpPr>
          <p:cNvPr id="2" name="Ovaal 1"/>
          <p:cNvSpPr/>
          <p:nvPr/>
        </p:nvSpPr>
        <p:spPr>
          <a:xfrm>
            <a:off x="299304" y="3584452"/>
            <a:ext cx="10435369" cy="2172021"/>
          </a:xfrm>
          <a:prstGeom prst="ellipse">
            <a:avLst/>
          </a:prstGeom>
          <a:noFill/>
          <a:ln w="38100"/>
        </p:spPr>
        <p:style>
          <a:lnRef idx="2">
            <a:schemeClr val="dk1"/>
          </a:lnRef>
          <a:fillRef idx="1">
            <a:schemeClr val="lt1"/>
          </a:fillRef>
          <a:effectRef idx="0">
            <a:schemeClr val="dk1"/>
          </a:effectRef>
          <a:fontRef idx="minor">
            <a:schemeClr val="dk1"/>
          </a:fontRef>
        </p:style>
        <p:txBody>
          <a:bodyPr rtlCol="0" anchor="ctr"/>
          <a:lstStyle/>
          <a:p>
            <a:pPr algn="ctr" defTabSz="609585"/>
            <a:endParaRPr lang="nl-NL" sz="2400">
              <a:solidFill>
                <a:srgbClr val="000090"/>
              </a:solidFill>
            </a:endParaRPr>
          </a:p>
        </p:txBody>
      </p:sp>
    </p:spTree>
    <p:extLst>
      <p:ext uri="{BB962C8B-B14F-4D97-AF65-F5344CB8AC3E}">
        <p14:creationId xmlns:p14="http://schemas.microsoft.com/office/powerpoint/2010/main" val="25117257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Tijdelijke aanduiding voor dianummer 6"/>
          <p:cNvSpPr>
            <a:spLocks noGrp="1"/>
          </p:cNvSpPr>
          <p:nvPr>
            <p:ph type="sldNum" sz="quarter" idx="11"/>
          </p:nvPr>
        </p:nvSpPr>
        <p:spPr>
          <a:noFill/>
          <a:ln>
            <a:miter lim="800000"/>
            <a:headEnd/>
            <a:tailEnd/>
          </a:ln>
        </p:spPr>
        <p:txBody>
          <a:bodyPr/>
          <a:lstStyle/>
          <a:p>
            <a:fld id="{B5B2026A-839A-4D23-A00C-46F7AEF7153E}" type="slidenum">
              <a:rPr lang="en-US" altLang="nl-NL" smtClean="0">
                <a:solidFill>
                  <a:srgbClr val="000090">
                    <a:tint val="75000"/>
                  </a:srgbClr>
                </a:solidFill>
              </a:rPr>
              <a:pPr/>
              <a:t>5</a:t>
            </a:fld>
            <a:endParaRPr lang="en-US" altLang="nl-NL" smtClean="0">
              <a:solidFill>
                <a:srgbClr val="000090">
                  <a:tint val="75000"/>
                </a:srgbClr>
              </a:solidFill>
            </a:endParaRPr>
          </a:p>
        </p:txBody>
      </p:sp>
      <p:sp>
        <p:nvSpPr>
          <p:cNvPr id="18435" name="Rectangle 463"/>
          <p:cNvSpPr>
            <a:spLocks noGrp="1" noChangeArrowheads="1"/>
          </p:cNvSpPr>
          <p:nvPr>
            <p:ph type="title"/>
          </p:nvPr>
        </p:nvSpPr>
        <p:spPr/>
        <p:txBody>
          <a:bodyPr>
            <a:normAutofit/>
          </a:bodyPr>
          <a:lstStyle/>
          <a:p>
            <a:r>
              <a:rPr lang="en-US" altLang="nl-NL" sz="4267" dirty="0"/>
              <a:t>			Tender </a:t>
            </a:r>
            <a:r>
              <a:rPr lang="en-US" altLang="nl-NL" sz="4267" dirty="0" err="1"/>
              <a:t>obv</a:t>
            </a:r>
            <a:r>
              <a:rPr lang="en-US" altLang="nl-NL" sz="4267" dirty="0"/>
              <a:t> </a:t>
            </a:r>
            <a:r>
              <a:rPr lang="en-US" altLang="nl-NL" sz="4267" dirty="0" err="1"/>
              <a:t>Kansrijke</a:t>
            </a:r>
            <a:r>
              <a:rPr lang="en-US" altLang="nl-NL" sz="4267" dirty="0"/>
              <a:t> NLIP White Spots</a:t>
            </a:r>
            <a:endParaRPr lang="nl-NL" altLang="nl-NL" sz="4267" dirty="0"/>
          </a:p>
        </p:txBody>
      </p:sp>
      <p:pic>
        <p:nvPicPr>
          <p:cNvPr id="18436" name="Picture 6" descr="logo"/>
          <p:cNvPicPr>
            <a:picLocks noChangeAspect="1" noChangeArrowheads="1"/>
          </p:cNvPicPr>
          <p:nvPr/>
        </p:nvPicPr>
        <p:blipFill>
          <a:blip r:embed="rId3" cstate="print"/>
          <a:srcRect/>
          <a:stretch>
            <a:fillRect/>
          </a:stretch>
        </p:blipFill>
        <p:spPr bwMode="auto">
          <a:xfrm>
            <a:off x="9466433" y="442811"/>
            <a:ext cx="1655379" cy="538037"/>
          </a:xfrm>
          <a:prstGeom prst="rect">
            <a:avLst/>
          </a:prstGeom>
          <a:noFill/>
          <a:ln w="9525">
            <a:noFill/>
            <a:miter lim="800000"/>
            <a:headEnd/>
            <a:tailEnd/>
          </a:ln>
        </p:spPr>
      </p:pic>
      <p:sp>
        <p:nvSpPr>
          <p:cNvPr id="18437" name="Rectangle 466"/>
          <p:cNvSpPr>
            <a:spLocks noChangeArrowheads="1"/>
          </p:cNvSpPr>
          <p:nvPr/>
        </p:nvSpPr>
        <p:spPr bwMode="auto">
          <a:xfrm>
            <a:off x="1848833" y="1520473"/>
            <a:ext cx="4551896" cy="3599617"/>
          </a:xfrm>
          <a:prstGeom prst="rect">
            <a:avLst/>
          </a:prstGeom>
          <a:noFill/>
          <a:ln w="9525">
            <a:noFill/>
            <a:miter lim="800000"/>
            <a:headEnd/>
            <a:tailEnd/>
          </a:ln>
          <a:effectLst/>
        </p:spPr>
        <p:txBody>
          <a:bodyPr lIns="92053" tIns="46028" rIns="92053" bIns="46028"/>
          <a:lstStyle/>
          <a:p>
            <a:pPr marL="704645" lvl="1" indent="-347562" defTabSz="609585">
              <a:spcBef>
                <a:spcPct val="20000"/>
              </a:spcBef>
              <a:buClr>
                <a:srgbClr val="0A3A88"/>
              </a:buClr>
              <a:buFont typeface="Symbol" pitchFamily="18" charset="2"/>
              <a:buChar char="·"/>
            </a:pPr>
            <a:endParaRPr lang="nl-NL" altLang="nl-NL">
              <a:solidFill>
                <a:srgbClr val="000090"/>
              </a:solidFill>
            </a:endParaRPr>
          </a:p>
          <a:p>
            <a:pPr marL="704645" lvl="1" indent="-347562" defTabSz="609585">
              <a:spcBef>
                <a:spcPct val="20000"/>
              </a:spcBef>
              <a:buClr>
                <a:srgbClr val="0A3A88"/>
              </a:buClr>
              <a:buFont typeface="Symbol" pitchFamily="18" charset="2"/>
              <a:buChar char="·"/>
            </a:pPr>
            <a:endParaRPr lang="nl-NL" altLang="nl-NL">
              <a:solidFill>
                <a:srgbClr val="000090"/>
              </a:solidFill>
            </a:endParaRPr>
          </a:p>
          <a:p>
            <a:pPr marL="347562" indent="-347562" defTabSz="609585">
              <a:spcBef>
                <a:spcPct val="20000"/>
              </a:spcBef>
              <a:buClr>
                <a:srgbClr val="FF0E05"/>
              </a:buClr>
              <a:buFont typeface="Wingdings" pitchFamily="2" charset="2"/>
              <a:buChar char="l"/>
            </a:pPr>
            <a:endParaRPr lang="nl-NL" altLang="nl-NL">
              <a:solidFill>
                <a:srgbClr val="000090"/>
              </a:solidFill>
            </a:endParaRPr>
          </a:p>
          <a:p>
            <a:pPr marL="347562" indent="-347562" defTabSz="609585">
              <a:spcBef>
                <a:spcPct val="20000"/>
              </a:spcBef>
              <a:buClr>
                <a:srgbClr val="FF0E05"/>
              </a:buClr>
              <a:buFont typeface="Wingdings" pitchFamily="2" charset="2"/>
              <a:buChar char="l"/>
            </a:pPr>
            <a:endParaRPr lang="nl-NL" altLang="nl-NL">
              <a:solidFill>
                <a:srgbClr val="000090"/>
              </a:solidFill>
            </a:endParaRPr>
          </a:p>
          <a:p>
            <a:pPr marL="347562" indent="-347562" defTabSz="609585">
              <a:spcBef>
                <a:spcPct val="20000"/>
              </a:spcBef>
              <a:buClr>
                <a:srgbClr val="FF0E05"/>
              </a:buClr>
              <a:buFont typeface="Wingdings" pitchFamily="2" charset="2"/>
              <a:buChar char="l"/>
            </a:pPr>
            <a:endParaRPr lang="nl-NL" altLang="nl-NL">
              <a:solidFill>
                <a:srgbClr val="000090"/>
              </a:solidFill>
            </a:endParaRPr>
          </a:p>
        </p:txBody>
      </p:sp>
      <p:graphicFrame>
        <p:nvGraphicFramePr>
          <p:cNvPr id="3" name="Tabel 2"/>
          <p:cNvGraphicFramePr>
            <a:graphicFrameLocks noGrp="1"/>
          </p:cNvGraphicFramePr>
          <p:nvPr>
            <p:extLst/>
          </p:nvPr>
        </p:nvGraphicFramePr>
        <p:xfrm>
          <a:off x="1106499" y="1672887"/>
          <a:ext cx="9943595" cy="4546052"/>
        </p:xfrm>
        <a:graphic>
          <a:graphicData uri="http://schemas.openxmlformats.org/drawingml/2006/table">
            <a:tbl>
              <a:tblPr>
                <a:tableStyleId>{5C22544A-7EE6-4342-B048-85BDC9FD1C3A}</a:tableStyleId>
              </a:tblPr>
              <a:tblGrid>
                <a:gridCol w="444255"/>
                <a:gridCol w="4124424"/>
                <a:gridCol w="1053044"/>
                <a:gridCol w="1469876"/>
                <a:gridCol w="2851996"/>
              </a:tblGrid>
              <a:tr h="703409">
                <a:tc>
                  <a:txBody>
                    <a:bodyPr/>
                    <a:lstStyle/>
                    <a:p>
                      <a:pPr algn="l" fontAlgn="t"/>
                      <a:r>
                        <a:rPr lang="nl-NL" sz="1300" u="none" strike="noStrike" dirty="0">
                          <a:effectLst/>
                        </a:rPr>
                        <a:t> </a:t>
                      </a:r>
                      <a:endParaRPr lang="nl-NL" sz="1300" b="0" i="0" u="none" strike="noStrike" dirty="0">
                        <a:solidFill>
                          <a:srgbClr val="000000"/>
                        </a:solidFill>
                        <a:effectLst/>
                        <a:latin typeface="Calibri"/>
                      </a:endParaRPr>
                    </a:p>
                  </a:txBody>
                  <a:tcPr marL="9523" marR="9523" marT="9523" marB="0"/>
                </a:tc>
                <a:tc>
                  <a:txBody>
                    <a:bodyPr/>
                    <a:lstStyle/>
                    <a:p>
                      <a:pPr algn="l" fontAlgn="t"/>
                      <a:r>
                        <a:rPr lang="nl-NL" sz="1300" b="1" u="none" strike="noStrike" dirty="0" smtClean="0">
                          <a:effectLst/>
                        </a:rPr>
                        <a:t>Nieuwe</a:t>
                      </a:r>
                      <a:r>
                        <a:rPr lang="nl-NL" sz="1300" b="1" u="none" strike="noStrike" baseline="0" dirty="0" smtClean="0">
                          <a:effectLst/>
                        </a:rPr>
                        <a:t> </a:t>
                      </a:r>
                      <a:r>
                        <a:rPr lang="nl-NL" sz="1300" b="1" u="none" strike="noStrike" dirty="0" smtClean="0">
                          <a:effectLst/>
                        </a:rPr>
                        <a:t>White </a:t>
                      </a:r>
                      <a:r>
                        <a:rPr lang="nl-NL" sz="1300" b="1" u="none" strike="noStrike" dirty="0">
                          <a:effectLst/>
                        </a:rPr>
                        <a:t>Spots</a:t>
                      </a:r>
                      <a:endParaRPr lang="nl-NL" sz="1300" b="1" i="0" u="none" strike="noStrike" dirty="0">
                        <a:solidFill>
                          <a:srgbClr val="000000"/>
                        </a:solidFill>
                        <a:effectLst/>
                        <a:latin typeface="Calibri"/>
                      </a:endParaRPr>
                    </a:p>
                  </a:txBody>
                  <a:tcPr marL="9523" marR="9523" marT="9523" marB="0"/>
                </a:tc>
                <a:tc>
                  <a:txBody>
                    <a:bodyPr/>
                    <a:lstStyle/>
                    <a:p>
                      <a:pPr algn="ctr" fontAlgn="t"/>
                      <a:r>
                        <a:rPr lang="nl-NL" sz="1300" u="none" strike="noStrike" dirty="0">
                          <a:effectLst/>
                        </a:rPr>
                        <a:t>TW winst bedrijven</a:t>
                      </a:r>
                      <a:endParaRPr lang="nl-NL" sz="1300" b="0" i="0" u="none" strike="noStrike" dirty="0">
                        <a:solidFill>
                          <a:srgbClr val="000000"/>
                        </a:solidFill>
                        <a:effectLst/>
                        <a:latin typeface="Calibri"/>
                      </a:endParaRPr>
                    </a:p>
                  </a:txBody>
                  <a:tcPr marL="9523" marR="9523" marT="9523" marB="0">
                    <a:solidFill>
                      <a:srgbClr val="ACCCFF"/>
                    </a:solidFill>
                  </a:tcPr>
                </a:tc>
                <a:tc>
                  <a:txBody>
                    <a:bodyPr/>
                    <a:lstStyle/>
                    <a:p>
                      <a:pPr algn="ctr" fontAlgn="t"/>
                      <a:r>
                        <a:rPr lang="nl-NL" sz="1300" u="none" strike="noStrike" dirty="0">
                          <a:effectLst/>
                        </a:rPr>
                        <a:t>TW </a:t>
                      </a:r>
                      <a:r>
                        <a:rPr lang="nl-NL" sz="1300" u="none" strike="noStrike" dirty="0" smtClean="0">
                          <a:effectLst/>
                        </a:rPr>
                        <a:t>winst overheden/mij</a:t>
                      </a:r>
                      <a:endParaRPr lang="nl-NL" sz="1300" b="0" i="0" u="none" strike="noStrike" dirty="0">
                        <a:solidFill>
                          <a:srgbClr val="000000"/>
                        </a:solidFill>
                        <a:effectLst/>
                        <a:latin typeface="Calibri"/>
                      </a:endParaRPr>
                    </a:p>
                  </a:txBody>
                  <a:tcPr marL="9523" marR="9523" marT="9523" marB="0">
                    <a:solidFill>
                      <a:srgbClr val="ACCCFF"/>
                    </a:solidFill>
                  </a:tcPr>
                </a:tc>
                <a:tc>
                  <a:txBody>
                    <a:bodyPr/>
                    <a:lstStyle/>
                    <a:p>
                      <a:pPr algn="l" fontAlgn="t"/>
                      <a:r>
                        <a:rPr lang="nl-NL" sz="1300" u="none" strike="noStrike" dirty="0">
                          <a:effectLst/>
                        </a:rPr>
                        <a:t>Sectoren</a:t>
                      </a:r>
                      <a:endParaRPr lang="nl-NL" sz="1300" b="0" i="0" u="none" strike="noStrike" dirty="0">
                        <a:solidFill>
                          <a:srgbClr val="000000"/>
                        </a:solidFill>
                        <a:effectLst/>
                        <a:latin typeface="Calibri"/>
                      </a:endParaRPr>
                    </a:p>
                  </a:txBody>
                  <a:tcPr marL="9523" marR="9523" marT="9523" marB="0">
                    <a:solidFill>
                      <a:srgbClr val="ACCCFF"/>
                    </a:solidFill>
                  </a:tcPr>
                </a:tc>
              </a:tr>
              <a:tr h="359384">
                <a:tc>
                  <a:txBody>
                    <a:bodyPr/>
                    <a:lstStyle/>
                    <a:p>
                      <a:pPr algn="ctr" fontAlgn="t"/>
                      <a:r>
                        <a:rPr lang="nl-NL" sz="1300" u="none" strike="noStrike" dirty="0">
                          <a:effectLst/>
                        </a:rPr>
                        <a:t>1</a:t>
                      </a:r>
                      <a:endParaRPr lang="nl-NL" sz="1300" b="0" i="0" u="none" strike="noStrike" dirty="0">
                        <a:solidFill>
                          <a:srgbClr val="000000"/>
                        </a:solidFill>
                        <a:effectLst/>
                        <a:latin typeface="Calibri"/>
                      </a:endParaRPr>
                    </a:p>
                  </a:txBody>
                  <a:tcPr marL="9523" marR="9523" marT="9523" marB="0"/>
                </a:tc>
                <a:tc>
                  <a:txBody>
                    <a:bodyPr/>
                    <a:lstStyle/>
                    <a:p>
                      <a:pPr marL="0" marR="0" indent="0" algn="l" defTabSz="914400" rtl="0" eaLnBrk="1" fontAlgn="t" latinLnBrk="0" hangingPunct="1">
                        <a:lnSpc>
                          <a:spcPct val="100000"/>
                        </a:lnSpc>
                        <a:spcBef>
                          <a:spcPts val="0"/>
                        </a:spcBef>
                        <a:spcAft>
                          <a:spcPts val="0"/>
                        </a:spcAft>
                        <a:buClr>
                          <a:srgbClr val="000000"/>
                        </a:buClr>
                        <a:buSzPts val="900"/>
                        <a:buFont typeface="Calibri"/>
                        <a:buNone/>
                        <a:tabLst/>
                        <a:defRPr/>
                      </a:pPr>
                      <a:r>
                        <a:rPr lang="nl-NL" sz="1300" b="1" dirty="0" err="1" smtClean="0"/>
                        <a:t>Bouwlogistieke</a:t>
                      </a:r>
                      <a:r>
                        <a:rPr lang="nl-NL" sz="1300" b="1" dirty="0" smtClean="0"/>
                        <a:t> hub</a:t>
                      </a:r>
                      <a:endParaRPr lang="nl-NL" sz="1300" b="1" i="0" u="none" strike="noStrike" dirty="0">
                        <a:solidFill>
                          <a:srgbClr val="000000"/>
                        </a:solidFill>
                        <a:effectLst/>
                        <a:latin typeface="Calibri"/>
                      </a:endParaRPr>
                    </a:p>
                  </a:txBody>
                  <a:tcPr marL="9523" marR="9523" marT="9523" marB="0">
                    <a:solidFill>
                      <a:srgbClr val="ACCCFF"/>
                    </a:solidFill>
                  </a:tcPr>
                </a:tc>
                <a:tc>
                  <a:txBody>
                    <a:bodyPr/>
                    <a:lstStyle/>
                    <a:p>
                      <a:pPr algn="ctr" fontAlgn="t"/>
                      <a:r>
                        <a:rPr lang="nl-NL" sz="1300" u="none" strike="noStrike" dirty="0">
                          <a:effectLst/>
                        </a:rPr>
                        <a:t>100-150</a:t>
                      </a:r>
                      <a:endParaRPr lang="nl-NL" sz="1300" b="0" i="0" u="none" strike="noStrike" dirty="0">
                        <a:solidFill>
                          <a:srgbClr val="000000"/>
                        </a:solidFill>
                        <a:effectLst/>
                        <a:latin typeface="Calibri"/>
                      </a:endParaRPr>
                    </a:p>
                  </a:txBody>
                  <a:tcPr marL="9523" marR="9523" marT="9523" marB="0"/>
                </a:tc>
                <a:tc>
                  <a:txBody>
                    <a:bodyPr/>
                    <a:lstStyle/>
                    <a:p>
                      <a:pPr algn="ctr" fontAlgn="t"/>
                      <a:r>
                        <a:rPr lang="nl-NL" sz="1300" u="none" strike="noStrike" dirty="0">
                          <a:effectLst/>
                        </a:rPr>
                        <a:t>30-50</a:t>
                      </a:r>
                      <a:endParaRPr lang="nl-NL" sz="1300" b="0" i="0" u="none" strike="noStrike" dirty="0">
                        <a:solidFill>
                          <a:srgbClr val="000000"/>
                        </a:solidFill>
                        <a:effectLst/>
                        <a:latin typeface="Calibri"/>
                      </a:endParaRPr>
                    </a:p>
                  </a:txBody>
                  <a:tcPr marL="9523" marR="9523" marT="9523" marB="0"/>
                </a:tc>
                <a:tc>
                  <a:txBody>
                    <a:bodyPr/>
                    <a:lstStyle/>
                    <a:p>
                      <a:pPr algn="l" fontAlgn="t"/>
                      <a:r>
                        <a:rPr lang="nl-NL" sz="1300" u="none" strike="noStrike" dirty="0">
                          <a:effectLst/>
                        </a:rPr>
                        <a:t>Bouw, bouwlogistiek</a:t>
                      </a:r>
                      <a:endParaRPr lang="nl-NL" sz="1300" b="0" i="0" u="none" strike="noStrike" dirty="0">
                        <a:solidFill>
                          <a:srgbClr val="000000"/>
                        </a:solidFill>
                        <a:effectLst/>
                        <a:latin typeface="Calibri"/>
                      </a:endParaRPr>
                    </a:p>
                  </a:txBody>
                  <a:tcPr marL="9523" marR="9523" marT="9523" marB="0"/>
                </a:tc>
              </a:tr>
              <a:tr h="359384">
                <a:tc>
                  <a:txBody>
                    <a:bodyPr/>
                    <a:lstStyle/>
                    <a:p>
                      <a:pPr algn="ctr" fontAlgn="t"/>
                      <a:r>
                        <a:rPr lang="nl-NL" sz="1300" u="none" strike="noStrike" dirty="0">
                          <a:effectLst/>
                        </a:rPr>
                        <a:t>2</a:t>
                      </a:r>
                      <a:endParaRPr lang="nl-NL" sz="1300" b="0" i="0" u="none" strike="noStrike" dirty="0">
                        <a:solidFill>
                          <a:srgbClr val="000000"/>
                        </a:solidFill>
                        <a:effectLst/>
                        <a:latin typeface="Calibri"/>
                      </a:endParaRPr>
                    </a:p>
                  </a:txBody>
                  <a:tcPr marL="9523" marR="9523" marT="9523" marB="0"/>
                </a:tc>
                <a:tc>
                  <a:txBody>
                    <a:bodyPr/>
                    <a:lstStyle/>
                    <a:p>
                      <a:pPr marL="0" marR="0" indent="0" algn="l" defTabSz="914400" rtl="0" eaLnBrk="1" fontAlgn="t" latinLnBrk="0" hangingPunct="1">
                        <a:lnSpc>
                          <a:spcPct val="100000"/>
                        </a:lnSpc>
                        <a:spcBef>
                          <a:spcPts val="0"/>
                        </a:spcBef>
                        <a:spcAft>
                          <a:spcPts val="0"/>
                        </a:spcAft>
                        <a:buClr>
                          <a:srgbClr val="000000"/>
                        </a:buClr>
                        <a:buSzPts val="900"/>
                        <a:buFont typeface="Calibri"/>
                        <a:buNone/>
                        <a:tabLst/>
                        <a:defRPr/>
                      </a:pPr>
                      <a:r>
                        <a:rPr lang="nl-NL" sz="1300" b="1" dirty="0" smtClean="0"/>
                        <a:t>Samenwerking in tank-silo logistiek</a:t>
                      </a:r>
                      <a:endParaRPr lang="nl-NL" sz="1300" b="1" i="0" u="none" strike="noStrike" dirty="0">
                        <a:solidFill>
                          <a:srgbClr val="000000"/>
                        </a:solidFill>
                        <a:effectLst/>
                        <a:latin typeface="Calibri"/>
                      </a:endParaRPr>
                    </a:p>
                  </a:txBody>
                  <a:tcPr marL="9523" marR="9523" marT="9523" marB="0">
                    <a:solidFill>
                      <a:srgbClr val="ACCCFF"/>
                    </a:solidFill>
                  </a:tcPr>
                </a:tc>
                <a:tc>
                  <a:txBody>
                    <a:bodyPr/>
                    <a:lstStyle/>
                    <a:p>
                      <a:pPr algn="ctr" fontAlgn="t"/>
                      <a:r>
                        <a:rPr lang="nl-NL" sz="1300" u="none" strike="noStrike">
                          <a:effectLst/>
                        </a:rPr>
                        <a:t>25-50</a:t>
                      </a:r>
                      <a:endParaRPr lang="nl-NL" sz="1300" b="0" i="0" u="none" strike="noStrike">
                        <a:solidFill>
                          <a:srgbClr val="000000"/>
                        </a:solidFill>
                        <a:effectLst/>
                        <a:latin typeface="Calibri"/>
                      </a:endParaRPr>
                    </a:p>
                  </a:txBody>
                  <a:tcPr marL="9523" marR="9523" marT="9523" marB="0"/>
                </a:tc>
                <a:tc>
                  <a:txBody>
                    <a:bodyPr/>
                    <a:lstStyle/>
                    <a:p>
                      <a:pPr algn="ctr" fontAlgn="t"/>
                      <a:r>
                        <a:rPr lang="nl-NL" sz="1300" u="none" strike="noStrike" dirty="0">
                          <a:effectLst/>
                        </a:rPr>
                        <a:t>10-15</a:t>
                      </a:r>
                      <a:endParaRPr lang="nl-NL" sz="1300" b="0" i="0" u="none" strike="noStrike" dirty="0">
                        <a:solidFill>
                          <a:srgbClr val="000000"/>
                        </a:solidFill>
                        <a:effectLst/>
                        <a:latin typeface="Calibri"/>
                      </a:endParaRPr>
                    </a:p>
                  </a:txBody>
                  <a:tcPr marL="9523" marR="9523" marT="9523" marB="0"/>
                </a:tc>
                <a:tc>
                  <a:txBody>
                    <a:bodyPr/>
                    <a:lstStyle/>
                    <a:p>
                      <a:pPr algn="l" fontAlgn="t"/>
                      <a:r>
                        <a:rPr lang="nl-NL" sz="1300" u="none" strike="noStrike" dirty="0">
                          <a:effectLst/>
                        </a:rPr>
                        <a:t>Chemie, </a:t>
                      </a:r>
                      <a:r>
                        <a:rPr lang="nl-NL" sz="1300" u="none" strike="noStrike" dirty="0" err="1">
                          <a:effectLst/>
                        </a:rPr>
                        <a:t>agrofood</a:t>
                      </a:r>
                      <a:r>
                        <a:rPr lang="nl-NL" sz="1300" u="none" strike="noStrike" dirty="0">
                          <a:effectLst/>
                        </a:rPr>
                        <a:t>, tank/silo</a:t>
                      </a:r>
                      <a:endParaRPr lang="nl-NL" sz="1300" b="0" i="0" u="none" strike="noStrike" dirty="0">
                        <a:solidFill>
                          <a:srgbClr val="000000"/>
                        </a:solidFill>
                        <a:effectLst/>
                        <a:latin typeface="Calibri"/>
                      </a:endParaRPr>
                    </a:p>
                  </a:txBody>
                  <a:tcPr marL="9523" marR="9523" marT="9523" marB="0"/>
                </a:tc>
              </a:tr>
              <a:tr h="703409">
                <a:tc>
                  <a:txBody>
                    <a:bodyPr/>
                    <a:lstStyle/>
                    <a:p>
                      <a:pPr algn="ctr" fontAlgn="t"/>
                      <a:r>
                        <a:rPr lang="nl-NL" sz="1300" u="none" strike="noStrike" dirty="0">
                          <a:effectLst/>
                        </a:rPr>
                        <a:t>3</a:t>
                      </a:r>
                      <a:endParaRPr lang="nl-NL" sz="1300" b="0" i="0" u="none" strike="noStrike" dirty="0">
                        <a:solidFill>
                          <a:srgbClr val="000000"/>
                        </a:solidFill>
                        <a:effectLst/>
                        <a:latin typeface="Calibri"/>
                      </a:endParaRPr>
                    </a:p>
                  </a:txBody>
                  <a:tcPr marL="9523" marR="9523" marT="9523" marB="0"/>
                </a:tc>
                <a:tc>
                  <a:txBody>
                    <a:bodyPr/>
                    <a:lstStyle/>
                    <a:p>
                      <a:pPr marL="0" marR="0" indent="0" algn="l" defTabSz="914400" rtl="0" eaLnBrk="1" fontAlgn="t" latinLnBrk="0" hangingPunct="1">
                        <a:lnSpc>
                          <a:spcPct val="100000"/>
                        </a:lnSpc>
                        <a:spcBef>
                          <a:spcPts val="0"/>
                        </a:spcBef>
                        <a:spcAft>
                          <a:spcPts val="0"/>
                        </a:spcAft>
                        <a:buClr>
                          <a:srgbClr val="000000"/>
                        </a:buClr>
                        <a:buSzPts val="900"/>
                        <a:buFont typeface="Calibri"/>
                        <a:buNone/>
                        <a:tabLst/>
                        <a:defRPr/>
                      </a:pPr>
                      <a:r>
                        <a:rPr lang="nl-NL" sz="1300" b="1" dirty="0" smtClean="0"/>
                        <a:t>Effectiviteit veterinaire inspectie agro-food</a:t>
                      </a:r>
                      <a:endParaRPr lang="nl-NL" sz="1300" b="1" i="0" u="none" strike="noStrike" dirty="0">
                        <a:solidFill>
                          <a:srgbClr val="000000"/>
                        </a:solidFill>
                        <a:effectLst/>
                        <a:latin typeface="Calibri"/>
                      </a:endParaRPr>
                    </a:p>
                  </a:txBody>
                  <a:tcPr marL="9523" marR="9523" marT="9523" marB="0">
                    <a:solidFill>
                      <a:srgbClr val="ACCCFF"/>
                    </a:solidFill>
                  </a:tcPr>
                </a:tc>
                <a:tc>
                  <a:txBody>
                    <a:bodyPr/>
                    <a:lstStyle/>
                    <a:p>
                      <a:pPr algn="ctr" fontAlgn="t"/>
                      <a:r>
                        <a:rPr lang="nl-NL" sz="1300" u="none" strike="noStrike" dirty="0">
                          <a:effectLst/>
                        </a:rPr>
                        <a:t>25-50</a:t>
                      </a:r>
                      <a:endParaRPr lang="nl-NL" sz="1300" b="0" i="0" u="none" strike="noStrike" dirty="0">
                        <a:solidFill>
                          <a:srgbClr val="000000"/>
                        </a:solidFill>
                        <a:effectLst/>
                        <a:latin typeface="Calibri"/>
                      </a:endParaRPr>
                    </a:p>
                  </a:txBody>
                  <a:tcPr marL="9523" marR="9523" marT="9523" marB="0"/>
                </a:tc>
                <a:tc>
                  <a:txBody>
                    <a:bodyPr/>
                    <a:lstStyle/>
                    <a:p>
                      <a:pPr algn="ctr" fontAlgn="t"/>
                      <a:r>
                        <a:rPr lang="nl-NL" sz="1300" u="none" strike="noStrike" dirty="0">
                          <a:effectLst/>
                        </a:rPr>
                        <a:t>5-10</a:t>
                      </a:r>
                      <a:endParaRPr lang="nl-NL" sz="1300" b="0" i="0" u="none" strike="noStrike" dirty="0">
                        <a:solidFill>
                          <a:srgbClr val="000000"/>
                        </a:solidFill>
                        <a:effectLst/>
                        <a:latin typeface="Calibri"/>
                      </a:endParaRPr>
                    </a:p>
                  </a:txBody>
                  <a:tcPr marL="9523" marR="9523" marT="9523" marB="0"/>
                </a:tc>
                <a:tc>
                  <a:txBody>
                    <a:bodyPr/>
                    <a:lstStyle/>
                    <a:p>
                      <a:pPr algn="l" fontAlgn="t"/>
                      <a:r>
                        <a:rPr lang="nl-NL" sz="1300" u="none" strike="noStrike" dirty="0">
                          <a:effectLst/>
                        </a:rPr>
                        <a:t>expediteurs, agro-food</a:t>
                      </a:r>
                      <a:endParaRPr lang="nl-NL" sz="1300" b="0" i="0" u="none" strike="noStrike" dirty="0">
                        <a:solidFill>
                          <a:srgbClr val="000000"/>
                        </a:solidFill>
                        <a:effectLst/>
                        <a:latin typeface="Calibri"/>
                      </a:endParaRPr>
                    </a:p>
                  </a:txBody>
                  <a:tcPr marL="9523" marR="9523" marT="9523" marB="0"/>
                </a:tc>
              </a:tr>
              <a:tr h="359384">
                <a:tc>
                  <a:txBody>
                    <a:bodyPr/>
                    <a:lstStyle/>
                    <a:p>
                      <a:pPr algn="ctr" fontAlgn="t"/>
                      <a:r>
                        <a:rPr lang="nl-NL" sz="1300" u="none" strike="noStrike" dirty="0">
                          <a:effectLst/>
                        </a:rPr>
                        <a:t>4</a:t>
                      </a:r>
                      <a:endParaRPr lang="nl-NL" sz="1300" b="0" i="0" u="none" strike="noStrike" dirty="0">
                        <a:solidFill>
                          <a:srgbClr val="000000"/>
                        </a:solidFill>
                        <a:effectLst/>
                        <a:latin typeface="Calibri"/>
                      </a:endParaRPr>
                    </a:p>
                  </a:txBody>
                  <a:tcPr marL="9523" marR="9523" marT="9523" marB="0"/>
                </a:tc>
                <a:tc>
                  <a:txBody>
                    <a:bodyPr/>
                    <a:lstStyle/>
                    <a:p>
                      <a:pPr marL="0" marR="0" indent="0" algn="l" defTabSz="914400" rtl="0" eaLnBrk="1" fontAlgn="t" latinLnBrk="0" hangingPunct="1">
                        <a:lnSpc>
                          <a:spcPct val="100000"/>
                        </a:lnSpc>
                        <a:spcBef>
                          <a:spcPts val="0"/>
                        </a:spcBef>
                        <a:spcAft>
                          <a:spcPts val="0"/>
                        </a:spcAft>
                        <a:buClr>
                          <a:srgbClr val="000000"/>
                        </a:buClr>
                        <a:buSzPts val="900"/>
                        <a:buFont typeface="Calibri"/>
                        <a:buNone/>
                        <a:tabLst/>
                        <a:defRPr/>
                      </a:pPr>
                      <a:r>
                        <a:rPr lang="nl-NL" sz="1300" b="1" dirty="0" smtClean="0"/>
                        <a:t>Effectieve Continentale diensten</a:t>
                      </a:r>
                      <a:endParaRPr lang="nl-NL" sz="1300" b="1" i="0" u="none" strike="noStrike" dirty="0">
                        <a:solidFill>
                          <a:srgbClr val="000000"/>
                        </a:solidFill>
                        <a:effectLst/>
                        <a:latin typeface="Calibri"/>
                      </a:endParaRPr>
                    </a:p>
                  </a:txBody>
                  <a:tcPr marL="9523" marR="9523" marT="9523" marB="0">
                    <a:solidFill>
                      <a:srgbClr val="ACCCFF"/>
                    </a:solidFill>
                  </a:tcPr>
                </a:tc>
                <a:tc>
                  <a:txBody>
                    <a:bodyPr/>
                    <a:lstStyle/>
                    <a:p>
                      <a:pPr algn="ctr" fontAlgn="t"/>
                      <a:r>
                        <a:rPr lang="nl-NL" sz="1300" u="none" strike="noStrike">
                          <a:effectLst/>
                        </a:rPr>
                        <a:t>50-150</a:t>
                      </a:r>
                      <a:endParaRPr lang="nl-NL" sz="1300" b="0" i="0" u="none" strike="noStrike">
                        <a:solidFill>
                          <a:srgbClr val="000000"/>
                        </a:solidFill>
                        <a:effectLst/>
                        <a:latin typeface="Calibri"/>
                      </a:endParaRPr>
                    </a:p>
                  </a:txBody>
                  <a:tcPr marL="9523" marR="9523" marT="9523" marB="0"/>
                </a:tc>
                <a:tc>
                  <a:txBody>
                    <a:bodyPr/>
                    <a:lstStyle/>
                    <a:p>
                      <a:pPr algn="ctr" fontAlgn="t"/>
                      <a:r>
                        <a:rPr lang="nl-NL" sz="1300" u="none" strike="noStrike" dirty="0">
                          <a:effectLst/>
                        </a:rPr>
                        <a:t>10-25</a:t>
                      </a:r>
                      <a:endParaRPr lang="nl-NL" sz="1300" b="0" i="0" u="none" strike="noStrike" dirty="0">
                        <a:solidFill>
                          <a:srgbClr val="000000"/>
                        </a:solidFill>
                        <a:effectLst/>
                        <a:latin typeface="Calibri"/>
                      </a:endParaRPr>
                    </a:p>
                  </a:txBody>
                  <a:tcPr marL="9523" marR="9523" marT="9523" marB="0"/>
                </a:tc>
                <a:tc>
                  <a:txBody>
                    <a:bodyPr/>
                    <a:lstStyle/>
                    <a:p>
                      <a:pPr algn="l" fontAlgn="t"/>
                      <a:r>
                        <a:rPr lang="nl-NL" sz="1300" u="none" strike="noStrike" dirty="0">
                          <a:effectLst/>
                        </a:rPr>
                        <a:t>expediteurs, LDV, verladers</a:t>
                      </a:r>
                      <a:endParaRPr lang="nl-NL" sz="1300" b="0" i="0" u="none" strike="noStrike" dirty="0">
                        <a:solidFill>
                          <a:srgbClr val="000000"/>
                        </a:solidFill>
                        <a:effectLst/>
                        <a:latin typeface="Calibri"/>
                      </a:endParaRPr>
                    </a:p>
                  </a:txBody>
                  <a:tcPr marL="9523" marR="9523" marT="9523" marB="0"/>
                </a:tc>
              </a:tr>
              <a:tr h="359384">
                <a:tc>
                  <a:txBody>
                    <a:bodyPr/>
                    <a:lstStyle/>
                    <a:p>
                      <a:pPr algn="ctr" fontAlgn="t"/>
                      <a:r>
                        <a:rPr lang="nl-NL" sz="1300" u="none" strike="noStrike" dirty="0">
                          <a:effectLst/>
                        </a:rPr>
                        <a:t>5</a:t>
                      </a:r>
                      <a:endParaRPr lang="nl-NL" sz="1300" b="0" i="0" u="none" strike="noStrike" dirty="0">
                        <a:solidFill>
                          <a:srgbClr val="000000"/>
                        </a:solidFill>
                        <a:effectLst/>
                        <a:latin typeface="Calibri"/>
                      </a:endParaRPr>
                    </a:p>
                  </a:txBody>
                  <a:tcPr marL="9523" marR="9523" marT="9523" marB="0"/>
                </a:tc>
                <a:tc>
                  <a:txBody>
                    <a:bodyPr/>
                    <a:lstStyle/>
                    <a:p>
                      <a:pPr algn="l" fontAlgn="t">
                        <a:buClr>
                          <a:srgbClr val="000000"/>
                        </a:buClr>
                        <a:buSzPts val="900"/>
                        <a:buFont typeface="Calibri"/>
                        <a:buNone/>
                      </a:pPr>
                      <a:r>
                        <a:rPr lang="nl-NL" sz="1300" b="1" dirty="0" smtClean="0"/>
                        <a:t>Bundeling stromen op regio basis</a:t>
                      </a:r>
                      <a:endParaRPr lang="nl-NL" sz="1300" b="1" i="0" u="none" strike="noStrike" dirty="0">
                        <a:solidFill>
                          <a:srgbClr val="000000"/>
                        </a:solidFill>
                        <a:effectLst/>
                        <a:latin typeface="Calibri"/>
                      </a:endParaRPr>
                    </a:p>
                  </a:txBody>
                  <a:tcPr marL="9523" marR="9523" marT="9523" marB="0">
                    <a:solidFill>
                      <a:srgbClr val="ACCCFF"/>
                    </a:solidFill>
                  </a:tcPr>
                </a:tc>
                <a:tc>
                  <a:txBody>
                    <a:bodyPr/>
                    <a:lstStyle/>
                    <a:p>
                      <a:pPr algn="ctr" fontAlgn="t"/>
                      <a:r>
                        <a:rPr lang="nl-NL" sz="1300" u="none" strike="noStrike">
                          <a:effectLst/>
                        </a:rPr>
                        <a:t>10-100</a:t>
                      </a:r>
                      <a:endParaRPr lang="nl-NL" sz="1300" b="0" i="0" u="none" strike="noStrike">
                        <a:solidFill>
                          <a:srgbClr val="000000"/>
                        </a:solidFill>
                        <a:effectLst/>
                        <a:latin typeface="Calibri"/>
                      </a:endParaRPr>
                    </a:p>
                  </a:txBody>
                  <a:tcPr marL="9523" marR="9523" marT="9523" marB="0"/>
                </a:tc>
                <a:tc>
                  <a:txBody>
                    <a:bodyPr/>
                    <a:lstStyle/>
                    <a:p>
                      <a:pPr algn="ctr" fontAlgn="t"/>
                      <a:r>
                        <a:rPr lang="nl-NL" sz="1300" u="none" strike="noStrike" dirty="0">
                          <a:effectLst/>
                        </a:rPr>
                        <a:t>5-10</a:t>
                      </a:r>
                      <a:endParaRPr lang="nl-NL" sz="1300" b="0" i="0" u="none" strike="noStrike" dirty="0">
                        <a:solidFill>
                          <a:srgbClr val="000000"/>
                        </a:solidFill>
                        <a:effectLst/>
                        <a:latin typeface="Calibri"/>
                      </a:endParaRPr>
                    </a:p>
                  </a:txBody>
                  <a:tcPr marL="9523" marR="9523" marT="9523" marB="0"/>
                </a:tc>
                <a:tc>
                  <a:txBody>
                    <a:bodyPr/>
                    <a:lstStyle/>
                    <a:p>
                      <a:pPr algn="l" fontAlgn="t"/>
                      <a:r>
                        <a:rPr lang="nl-NL" sz="1300" u="none" strike="noStrike" dirty="0">
                          <a:effectLst/>
                        </a:rPr>
                        <a:t>distributie, </a:t>
                      </a:r>
                      <a:r>
                        <a:rPr lang="nl-NL" sz="1300" u="none" strike="noStrike" dirty="0" err="1">
                          <a:effectLst/>
                        </a:rPr>
                        <a:t>groupage</a:t>
                      </a:r>
                      <a:endParaRPr lang="nl-NL" sz="1300" b="0" i="0" u="none" strike="noStrike" dirty="0">
                        <a:solidFill>
                          <a:srgbClr val="000000"/>
                        </a:solidFill>
                        <a:effectLst/>
                        <a:latin typeface="Calibri"/>
                      </a:endParaRPr>
                    </a:p>
                  </a:txBody>
                  <a:tcPr marL="9523" marR="9523" marT="9523" marB="0"/>
                </a:tc>
              </a:tr>
              <a:tr h="703409">
                <a:tc>
                  <a:txBody>
                    <a:bodyPr/>
                    <a:lstStyle/>
                    <a:p>
                      <a:pPr algn="ctr" fontAlgn="t"/>
                      <a:r>
                        <a:rPr lang="nl-NL" sz="1300" u="none" strike="noStrike" dirty="0">
                          <a:effectLst/>
                        </a:rPr>
                        <a:t>6</a:t>
                      </a:r>
                      <a:endParaRPr lang="nl-NL" sz="1300" b="0" i="0" u="none" strike="noStrike" dirty="0">
                        <a:solidFill>
                          <a:srgbClr val="000000"/>
                        </a:solidFill>
                        <a:effectLst/>
                        <a:latin typeface="Calibri"/>
                      </a:endParaRPr>
                    </a:p>
                  </a:txBody>
                  <a:tcPr marL="9523" marR="9523" marT="9523" marB="0"/>
                </a:tc>
                <a:tc>
                  <a:txBody>
                    <a:bodyPr/>
                    <a:lstStyle/>
                    <a:p>
                      <a:pPr marL="0" marR="0" indent="0" algn="l" defTabSz="914400" rtl="0" eaLnBrk="1" fontAlgn="t" latinLnBrk="0" hangingPunct="1">
                        <a:lnSpc>
                          <a:spcPct val="100000"/>
                        </a:lnSpc>
                        <a:spcBef>
                          <a:spcPts val="0"/>
                        </a:spcBef>
                        <a:spcAft>
                          <a:spcPts val="0"/>
                        </a:spcAft>
                        <a:buClr>
                          <a:srgbClr val="000000"/>
                        </a:buClr>
                        <a:buSzPts val="900"/>
                        <a:buFont typeface="Calibri"/>
                        <a:buNone/>
                        <a:tabLst/>
                        <a:defRPr/>
                      </a:pPr>
                      <a:r>
                        <a:rPr lang="nl-NL" sz="1300" b="1" dirty="0" smtClean="0"/>
                        <a:t>Optimalisatie binnenstedelijke distributie</a:t>
                      </a:r>
                      <a:endParaRPr lang="nl-NL" sz="1300" b="1" i="0" u="none" strike="noStrike" dirty="0">
                        <a:solidFill>
                          <a:srgbClr val="000000"/>
                        </a:solidFill>
                        <a:effectLst/>
                        <a:latin typeface="Calibri"/>
                      </a:endParaRPr>
                    </a:p>
                  </a:txBody>
                  <a:tcPr marL="9523" marR="9523" marT="9523" marB="0">
                    <a:solidFill>
                      <a:srgbClr val="ACCCFF"/>
                    </a:solidFill>
                  </a:tcPr>
                </a:tc>
                <a:tc>
                  <a:txBody>
                    <a:bodyPr/>
                    <a:lstStyle/>
                    <a:p>
                      <a:pPr algn="ctr" fontAlgn="t"/>
                      <a:r>
                        <a:rPr lang="nl-NL" sz="1300" u="none" strike="noStrike">
                          <a:effectLst/>
                        </a:rPr>
                        <a:t>100-150</a:t>
                      </a:r>
                      <a:endParaRPr lang="nl-NL" sz="1300" b="0" i="0" u="none" strike="noStrike">
                        <a:solidFill>
                          <a:srgbClr val="000000"/>
                        </a:solidFill>
                        <a:effectLst/>
                        <a:latin typeface="Calibri"/>
                      </a:endParaRPr>
                    </a:p>
                  </a:txBody>
                  <a:tcPr marL="9523" marR="9523" marT="9523" marB="0"/>
                </a:tc>
                <a:tc>
                  <a:txBody>
                    <a:bodyPr/>
                    <a:lstStyle/>
                    <a:p>
                      <a:pPr algn="ctr" fontAlgn="t"/>
                      <a:r>
                        <a:rPr lang="nl-NL" sz="1300" u="none" strike="noStrike" dirty="0">
                          <a:effectLst/>
                        </a:rPr>
                        <a:t>30-50</a:t>
                      </a:r>
                      <a:endParaRPr lang="nl-NL" sz="1300" b="0" i="0" u="none" strike="noStrike" dirty="0">
                        <a:solidFill>
                          <a:srgbClr val="000000"/>
                        </a:solidFill>
                        <a:effectLst/>
                        <a:latin typeface="Calibri"/>
                      </a:endParaRPr>
                    </a:p>
                  </a:txBody>
                  <a:tcPr marL="9523" marR="9523" marT="9523" marB="0"/>
                </a:tc>
                <a:tc>
                  <a:txBody>
                    <a:bodyPr/>
                    <a:lstStyle/>
                    <a:p>
                      <a:pPr algn="l" fontAlgn="t"/>
                      <a:r>
                        <a:rPr lang="nl-NL" sz="1300" u="none" strike="noStrike" dirty="0">
                          <a:effectLst/>
                        </a:rPr>
                        <a:t>distributie, </a:t>
                      </a:r>
                      <a:r>
                        <a:rPr lang="nl-NL" sz="1300" u="none" strike="noStrike" dirty="0" err="1">
                          <a:effectLst/>
                        </a:rPr>
                        <a:t>groupage</a:t>
                      </a:r>
                      <a:r>
                        <a:rPr lang="nl-NL" sz="1300" u="none" strike="noStrike" dirty="0">
                          <a:effectLst/>
                        </a:rPr>
                        <a:t>, </a:t>
                      </a:r>
                      <a:r>
                        <a:rPr lang="nl-NL" sz="1300" u="none" strike="noStrike" dirty="0" err="1">
                          <a:effectLst/>
                        </a:rPr>
                        <a:t>retail</a:t>
                      </a:r>
                      <a:endParaRPr lang="nl-NL" sz="1300" b="0" i="0" u="none" strike="noStrike" dirty="0">
                        <a:solidFill>
                          <a:srgbClr val="000000"/>
                        </a:solidFill>
                        <a:effectLst/>
                        <a:latin typeface="Calibri"/>
                      </a:endParaRPr>
                    </a:p>
                  </a:txBody>
                  <a:tcPr marL="9523" marR="9523" marT="9523" marB="0"/>
                </a:tc>
              </a:tr>
              <a:tr h="998289">
                <a:tc>
                  <a:txBody>
                    <a:bodyPr/>
                    <a:lstStyle/>
                    <a:p>
                      <a:pPr algn="r" fontAlgn="t"/>
                      <a:endParaRPr lang="nl-NL" sz="1300" b="0" i="0" u="none" strike="noStrike">
                        <a:solidFill>
                          <a:srgbClr val="000000"/>
                        </a:solidFill>
                        <a:effectLst/>
                        <a:latin typeface="Calibri"/>
                      </a:endParaRPr>
                    </a:p>
                  </a:txBody>
                  <a:tcPr marL="9523" marR="9523" marT="9523" marB="0"/>
                </a:tc>
                <a:tc gridSpan="4">
                  <a:txBody>
                    <a:bodyPr/>
                    <a:lstStyle/>
                    <a:p>
                      <a:pPr marL="0" marR="0" indent="0" algn="l" defTabSz="914400" rtl="0" eaLnBrk="1" fontAlgn="t" latinLnBrk="0" hangingPunct="1">
                        <a:lnSpc>
                          <a:spcPct val="100000"/>
                        </a:lnSpc>
                        <a:spcBef>
                          <a:spcPts val="0"/>
                        </a:spcBef>
                        <a:spcAft>
                          <a:spcPts val="0"/>
                        </a:spcAft>
                        <a:buClr>
                          <a:srgbClr val="000000"/>
                        </a:buClr>
                        <a:buSzPts val="900"/>
                        <a:buFont typeface="Calibri"/>
                        <a:buNone/>
                        <a:tabLst/>
                        <a:defRPr/>
                      </a:pPr>
                      <a:r>
                        <a:rPr lang="nl-NL" sz="1200" b="0" i="0" u="none" strike="noStrike" dirty="0" smtClean="0">
                          <a:solidFill>
                            <a:srgbClr val="000000"/>
                          </a:solidFill>
                          <a:effectLst/>
                          <a:latin typeface="Arial" panose="020B0604020202020204" pitchFamily="34" charset="0"/>
                          <a:cs typeface="Arial" panose="020B0604020202020204" pitchFamily="34" charset="0"/>
                        </a:rPr>
                        <a:t>Noot: potentiele TW winst in miljoenen</a:t>
                      </a:r>
                      <a:r>
                        <a:rPr lang="nl-NL" sz="1200" b="0" i="0" u="none" strike="noStrike" baseline="0" dirty="0" smtClean="0">
                          <a:solidFill>
                            <a:srgbClr val="000000"/>
                          </a:solidFill>
                          <a:effectLst/>
                          <a:latin typeface="Arial" panose="020B0604020202020204" pitchFamily="34" charset="0"/>
                          <a:cs typeface="Arial" panose="020B0604020202020204" pitchFamily="34" charset="0"/>
                        </a:rPr>
                        <a:t> Euro</a:t>
                      </a:r>
                      <a:endParaRPr lang="nl-NL" sz="1200" b="0" i="0" u="none" strike="noStrike" dirty="0" smtClean="0">
                        <a:solidFill>
                          <a:srgbClr val="000000"/>
                        </a:solidFill>
                        <a:effectLst/>
                        <a:latin typeface="Arial" panose="020B0604020202020204" pitchFamily="34" charset="0"/>
                        <a:cs typeface="Arial" panose="020B0604020202020204" pitchFamily="34" charset="0"/>
                      </a:endParaRPr>
                    </a:p>
                    <a:p>
                      <a:pPr marL="0" marR="0" indent="0" algn="l" defTabSz="914400" rtl="0" eaLnBrk="1" fontAlgn="t" latinLnBrk="0" hangingPunct="1">
                        <a:lnSpc>
                          <a:spcPct val="100000"/>
                        </a:lnSpc>
                        <a:spcBef>
                          <a:spcPts val="0"/>
                        </a:spcBef>
                        <a:spcAft>
                          <a:spcPts val="0"/>
                        </a:spcAft>
                        <a:buClr>
                          <a:srgbClr val="000000"/>
                        </a:buClr>
                        <a:buSzPts val="900"/>
                        <a:buFont typeface="Calibri"/>
                        <a:buNone/>
                        <a:tabLst/>
                        <a:defRPr/>
                      </a:pPr>
                      <a:endParaRPr lang="nl-NL" sz="1300" b="1" i="0" u="none" strike="noStrike" dirty="0" smtClean="0">
                        <a:solidFill>
                          <a:srgbClr val="000000"/>
                        </a:solidFill>
                        <a:effectLst/>
                        <a:latin typeface="Calibri"/>
                      </a:endParaRPr>
                    </a:p>
                    <a:p>
                      <a:pPr marL="0" marR="0" indent="0" algn="l" defTabSz="914400" rtl="0" eaLnBrk="1" fontAlgn="t" latinLnBrk="0" hangingPunct="1">
                        <a:lnSpc>
                          <a:spcPct val="100000"/>
                        </a:lnSpc>
                        <a:spcBef>
                          <a:spcPts val="0"/>
                        </a:spcBef>
                        <a:spcAft>
                          <a:spcPts val="0"/>
                        </a:spcAft>
                        <a:buClr>
                          <a:srgbClr val="000000"/>
                        </a:buClr>
                        <a:buSzPts val="900"/>
                        <a:buFont typeface="Calibri"/>
                        <a:buNone/>
                        <a:tabLst/>
                        <a:defRPr/>
                      </a:pPr>
                      <a:r>
                        <a:rPr lang="nl-NL" sz="1300" b="0" u="none" strike="noStrike" kern="1200" dirty="0" smtClean="0">
                          <a:solidFill>
                            <a:schemeClr val="dk1"/>
                          </a:solidFill>
                          <a:effectLst/>
                          <a:latin typeface="+mn-lt"/>
                          <a:ea typeface="+mn-ea"/>
                          <a:cs typeface="+mn-cs"/>
                        </a:rPr>
                        <a:t>Daarnaast kansen </a:t>
                      </a:r>
                      <a:r>
                        <a:rPr lang="nl-NL" sz="1300" b="1" u="none" strike="noStrike" kern="1200" dirty="0" smtClean="0">
                          <a:solidFill>
                            <a:schemeClr val="dk1"/>
                          </a:solidFill>
                          <a:effectLst/>
                          <a:latin typeface="+mn-lt"/>
                          <a:ea typeface="+mn-ea"/>
                          <a:cs typeface="+mn-cs"/>
                        </a:rPr>
                        <a:t>uitbouw bestaande NLIP</a:t>
                      </a:r>
                      <a:r>
                        <a:rPr lang="nl-NL" sz="1300" b="1" u="none" strike="noStrike" kern="1200" baseline="0" dirty="0" smtClean="0">
                          <a:solidFill>
                            <a:schemeClr val="dk1"/>
                          </a:solidFill>
                          <a:effectLst/>
                          <a:latin typeface="+mn-lt"/>
                          <a:ea typeface="+mn-ea"/>
                          <a:cs typeface="+mn-cs"/>
                        </a:rPr>
                        <a:t> </a:t>
                      </a:r>
                      <a:r>
                        <a:rPr lang="nl-NL" sz="1300" b="1" u="none" strike="noStrike" kern="1200" dirty="0" smtClean="0">
                          <a:solidFill>
                            <a:schemeClr val="dk1"/>
                          </a:solidFill>
                          <a:effectLst/>
                          <a:latin typeface="+mn-lt"/>
                          <a:ea typeface="+mn-ea"/>
                          <a:cs typeface="+mn-cs"/>
                        </a:rPr>
                        <a:t>projectinitiatieven</a:t>
                      </a:r>
                      <a:r>
                        <a:rPr lang="nl-NL" sz="1300" b="0" u="none" strike="noStrike" kern="1200" dirty="0" smtClean="0">
                          <a:solidFill>
                            <a:schemeClr val="dk1"/>
                          </a:solidFill>
                          <a:effectLst/>
                          <a:latin typeface="+mn-lt"/>
                          <a:ea typeface="+mn-ea"/>
                          <a:cs typeface="+mn-cs"/>
                        </a:rPr>
                        <a:t>,</a:t>
                      </a:r>
                      <a:r>
                        <a:rPr lang="nl-NL" sz="1300" b="0" u="none" strike="noStrike" kern="1200" baseline="0" dirty="0" smtClean="0">
                          <a:solidFill>
                            <a:schemeClr val="dk1"/>
                          </a:solidFill>
                          <a:effectLst/>
                          <a:latin typeface="+mn-lt"/>
                          <a:ea typeface="+mn-ea"/>
                          <a:cs typeface="+mn-cs"/>
                        </a:rPr>
                        <a:t> bijv. Papierloos Transport 2.0</a:t>
                      </a:r>
                      <a:endParaRPr lang="nl-NL" sz="1300" b="0" u="none" strike="noStrike" kern="1200" dirty="0">
                        <a:solidFill>
                          <a:schemeClr val="dk1"/>
                        </a:solidFill>
                        <a:effectLst/>
                        <a:latin typeface="+mn-lt"/>
                        <a:ea typeface="+mn-ea"/>
                        <a:cs typeface="+mn-cs"/>
                      </a:endParaRPr>
                    </a:p>
                  </a:txBody>
                  <a:tcPr marL="9523" marR="9523" marT="9523" marB="0">
                    <a:solidFill>
                      <a:schemeClr val="bg1"/>
                    </a:solidFill>
                  </a:tcPr>
                </a:tc>
                <a:tc hMerge="1">
                  <a:txBody>
                    <a:bodyPr/>
                    <a:lstStyle/>
                    <a:p>
                      <a:pPr algn="ctr" fontAlgn="t"/>
                      <a:endParaRPr lang="nl-NL" sz="1400" b="0" i="0" u="none" strike="noStrike" dirty="0">
                        <a:solidFill>
                          <a:srgbClr val="000000"/>
                        </a:solidFill>
                        <a:effectLst/>
                        <a:latin typeface="Calibri"/>
                      </a:endParaRPr>
                    </a:p>
                  </a:txBody>
                  <a:tcPr marL="9525" marR="9525" marT="9525" marB="0"/>
                </a:tc>
                <a:tc hMerge="1">
                  <a:txBody>
                    <a:bodyPr/>
                    <a:lstStyle/>
                    <a:p>
                      <a:pPr algn="ctr" fontAlgn="t"/>
                      <a:endParaRPr lang="nl-NL" sz="1400" b="0" i="0" u="none" strike="noStrike" dirty="0">
                        <a:solidFill>
                          <a:srgbClr val="000000"/>
                        </a:solidFill>
                        <a:effectLst/>
                        <a:latin typeface="Calibri"/>
                      </a:endParaRPr>
                    </a:p>
                  </a:txBody>
                  <a:tcPr marL="9525" marR="9525" marT="9525" marB="0"/>
                </a:tc>
                <a:tc hMerge="1">
                  <a:txBody>
                    <a:bodyPr/>
                    <a:lstStyle/>
                    <a:p>
                      <a:pPr algn="l" fontAlgn="t"/>
                      <a:endParaRPr lang="nl-NL" sz="1400" b="0" i="0" u="none" strike="noStrike" dirty="0">
                        <a:solidFill>
                          <a:srgbClr val="000000"/>
                        </a:solidFill>
                        <a:effectLst/>
                        <a:latin typeface="Calibri"/>
                      </a:endParaRPr>
                    </a:p>
                  </a:txBody>
                  <a:tcPr marL="9525" marR="9525" marT="9525" marB="0"/>
                </a:tc>
              </a:tr>
            </a:tbl>
          </a:graphicData>
        </a:graphic>
      </p:graphicFrame>
    </p:spTree>
    <p:extLst>
      <p:ext uri="{BB962C8B-B14F-4D97-AF65-F5344CB8AC3E}">
        <p14:creationId xmlns:p14="http://schemas.microsoft.com/office/powerpoint/2010/main" val="14349527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Tijdelijke aanduiding voor dianummer 6"/>
          <p:cNvSpPr>
            <a:spLocks noGrp="1"/>
          </p:cNvSpPr>
          <p:nvPr>
            <p:ph type="sldNum" sz="quarter" idx="11"/>
          </p:nvPr>
        </p:nvSpPr>
        <p:spPr>
          <a:noFill/>
          <a:ln>
            <a:miter lim="800000"/>
            <a:headEnd/>
            <a:tailEnd/>
          </a:ln>
        </p:spPr>
        <p:txBody>
          <a:bodyPr/>
          <a:lstStyle/>
          <a:p>
            <a:fld id="{B5B2026A-839A-4D23-A00C-46F7AEF7153E}" type="slidenum">
              <a:rPr lang="en-US" altLang="nl-NL" smtClean="0">
                <a:solidFill>
                  <a:srgbClr val="000090">
                    <a:tint val="75000"/>
                  </a:srgbClr>
                </a:solidFill>
              </a:rPr>
              <a:pPr/>
              <a:t>6</a:t>
            </a:fld>
            <a:endParaRPr lang="en-US" altLang="nl-NL" smtClean="0">
              <a:solidFill>
                <a:srgbClr val="000090">
                  <a:tint val="75000"/>
                </a:srgbClr>
              </a:solidFill>
            </a:endParaRPr>
          </a:p>
        </p:txBody>
      </p:sp>
      <p:sp>
        <p:nvSpPr>
          <p:cNvPr id="18435" name="Rectangle 463"/>
          <p:cNvSpPr>
            <a:spLocks noGrp="1" noChangeArrowheads="1"/>
          </p:cNvSpPr>
          <p:nvPr>
            <p:ph type="title"/>
          </p:nvPr>
        </p:nvSpPr>
        <p:spPr>
          <a:xfrm>
            <a:off x="-21166" y="233310"/>
            <a:ext cx="12213167" cy="988783"/>
          </a:xfrm>
        </p:spPr>
        <p:txBody>
          <a:bodyPr>
            <a:normAutofit/>
          </a:bodyPr>
          <a:lstStyle/>
          <a:p>
            <a:r>
              <a:rPr lang="en-US" altLang="nl-NL" sz="4267" dirty="0"/>
              <a:t>			Tender </a:t>
            </a:r>
            <a:r>
              <a:rPr lang="en-US" altLang="nl-NL" sz="4267" dirty="0" err="1"/>
              <a:t>obv</a:t>
            </a:r>
            <a:r>
              <a:rPr lang="en-US" altLang="nl-NL" sz="4267" dirty="0"/>
              <a:t> </a:t>
            </a:r>
            <a:r>
              <a:rPr lang="en-US" altLang="nl-NL" sz="4267" dirty="0" err="1"/>
              <a:t>functies</a:t>
            </a:r>
            <a:r>
              <a:rPr lang="en-US" altLang="nl-NL" sz="4267" dirty="0"/>
              <a:t> die ‘t NLIP </a:t>
            </a:r>
            <a:r>
              <a:rPr lang="en-US" altLang="nl-NL" sz="4267" dirty="0" err="1"/>
              <a:t>nodig</a:t>
            </a:r>
            <a:r>
              <a:rPr lang="en-US" altLang="nl-NL" sz="4267" dirty="0"/>
              <a:t> </a:t>
            </a:r>
            <a:r>
              <a:rPr lang="en-US" altLang="nl-NL" sz="4267" dirty="0" err="1"/>
              <a:t>heeft</a:t>
            </a:r>
            <a:endParaRPr lang="nl-NL" altLang="nl-NL" sz="4267" dirty="0"/>
          </a:p>
        </p:txBody>
      </p:sp>
      <p:sp>
        <p:nvSpPr>
          <p:cNvPr id="18437" name="Rectangle 466"/>
          <p:cNvSpPr>
            <a:spLocks noChangeArrowheads="1"/>
          </p:cNvSpPr>
          <p:nvPr/>
        </p:nvSpPr>
        <p:spPr bwMode="auto">
          <a:xfrm>
            <a:off x="1848833" y="1520473"/>
            <a:ext cx="4551896" cy="3599617"/>
          </a:xfrm>
          <a:prstGeom prst="rect">
            <a:avLst/>
          </a:prstGeom>
          <a:noFill/>
          <a:ln w="9525">
            <a:noFill/>
            <a:miter lim="800000"/>
            <a:headEnd/>
            <a:tailEnd/>
          </a:ln>
          <a:effectLst/>
        </p:spPr>
        <p:txBody>
          <a:bodyPr lIns="92053" tIns="46028" rIns="92053" bIns="46028"/>
          <a:lstStyle/>
          <a:p>
            <a:pPr marL="704645" lvl="1" indent="-347562" defTabSz="609585">
              <a:spcBef>
                <a:spcPct val="20000"/>
              </a:spcBef>
              <a:buClr>
                <a:srgbClr val="0A3A88"/>
              </a:buClr>
              <a:buFont typeface="Symbol" pitchFamily="18" charset="2"/>
              <a:buChar char="·"/>
            </a:pPr>
            <a:endParaRPr lang="nl-NL" altLang="nl-NL" dirty="0">
              <a:solidFill>
                <a:srgbClr val="000090"/>
              </a:solidFill>
            </a:endParaRPr>
          </a:p>
          <a:p>
            <a:pPr marL="704645" lvl="1" indent="-347562" defTabSz="609585">
              <a:spcBef>
                <a:spcPct val="20000"/>
              </a:spcBef>
              <a:buClr>
                <a:srgbClr val="0A3A88"/>
              </a:buClr>
              <a:buFont typeface="Symbol" pitchFamily="18" charset="2"/>
              <a:buChar char="·"/>
            </a:pPr>
            <a:endParaRPr lang="nl-NL" altLang="nl-NL" dirty="0">
              <a:solidFill>
                <a:srgbClr val="000090"/>
              </a:solidFill>
            </a:endParaRPr>
          </a:p>
          <a:p>
            <a:pPr marL="347562" indent="-347562" defTabSz="609585">
              <a:spcBef>
                <a:spcPct val="20000"/>
              </a:spcBef>
              <a:buClr>
                <a:srgbClr val="FF0E05"/>
              </a:buClr>
              <a:buFont typeface="Wingdings" pitchFamily="2" charset="2"/>
              <a:buChar char="l"/>
            </a:pPr>
            <a:endParaRPr lang="nl-NL" altLang="nl-NL" dirty="0">
              <a:solidFill>
                <a:srgbClr val="000090"/>
              </a:solidFill>
            </a:endParaRPr>
          </a:p>
          <a:p>
            <a:pPr marL="347562" indent="-347562" defTabSz="609585">
              <a:spcBef>
                <a:spcPct val="20000"/>
              </a:spcBef>
              <a:buClr>
                <a:srgbClr val="FF0E05"/>
              </a:buClr>
              <a:buFont typeface="Wingdings" pitchFamily="2" charset="2"/>
              <a:buChar char="l"/>
            </a:pPr>
            <a:endParaRPr lang="nl-NL" altLang="nl-NL" dirty="0">
              <a:solidFill>
                <a:srgbClr val="000090"/>
              </a:solidFill>
            </a:endParaRPr>
          </a:p>
          <a:p>
            <a:pPr marL="347562" indent="-347562" defTabSz="609585">
              <a:spcBef>
                <a:spcPct val="20000"/>
              </a:spcBef>
              <a:buClr>
                <a:srgbClr val="FF0E05"/>
              </a:buClr>
              <a:buFont typeface="Wingdings" pitchFamily="2" charset="2"/>
              <a:buChar char="l"/>
            </a:pPr>
            <a:endParaRPr lang="nl-NL" altLang="nl-NL" dirty="0">
              <a:solidFill>
                <a:srgbClr val="000090"/>
              </a:solidFill>
            </a:endParaRPr>
          </a:p>
        </p:txBody>
      </p:sp>
      <p:sp>
        <p:nvSpPr>
          <p:cNvPr id="7" name="Tijdelijke aanduiding voor inhoud 1"/>
          <p:cNvSpPr>
            <a:spLocks noGrp="1"/>
          </p:cNvSpPr>
          <p:nvPr>
            <p:ph idx="1"/>
          </p:nvPr>
        </p:nvSpPr>
        <p:spPr>
          <a:xfrm>
            <a:off x="609599" y="1208115"/>
            <a:ext cx="11154383" cy="5419901"/>
          </a:xfrm>
        </p:spPr>
        <p:txBody>
          <a:bodyPr>
            <a:normAutofit fontScale="92500" lnSpcReduction="20000"/>
          </a:bodyPr>
          <a:lstStyle/>
          <a:p>
            <a:pPr marL="0" indent="0">
              <a:lnSpc>
                <a:spcPct val="120000"/>
              </a:lnSpc>
              <a:buNone/>
            </a:pPr>
            <a:endParaRPr lang="en-US" sz="2667" dirty="0"/>
          </a:p>
          <a:p>
            <a:pPr>
              <a:lnSpc>
                <a:spcPct val="120000"/>
              </a:lnSpc>
            </a:pPr>
            <a:r>
              <a:rPr lang="en-US" sz="2933" dirty="0"/>
              <a:t>‘</a:t>
            </a:r>
            <a:r>
              <a:rPr lang="en-US" sz="2933" i="1" dirty="0" err="1"/>
              <a:t>Projectmanagement</a:t>
            </a:r>
            <a:r>
              <a:rPr lang="en-US" sz="2933" i="1" dirty="0"/>
              <a:t> </a:t>
            </a:r>
            <a:r>
              <a:rPr lang="en-US" sz="2933" i="1" dirty="0" err="1"/>
              <a:t>capaciteit</a:t>
            </a:r>
            <a:r>
              <a:rPr lang="en-US" sz="2933" dirty="0"/>
              <a:t>’ </a:t>
            </a:r>
            <a:r>
              <a:rPr lang="en-US" sz="2933" dirty="0" err="1"/>
              <a:t>omdat</a:t>
            </a:r>
            <a:r>
              <a:rPr lang="en-US" sz="2933" dirty="0"/>
              <a:t> </a:t>
            </a:r>
            <a:r>
              <a:rPr lang="en-US" sz="2933" dirty="0" err="1"/>
              <a:t>dat</a:t>
            </a:r>
            <a:r>
              <a:rPr lang="en-US" sz="2933" dirty="0"/>
              <a:t> 1 </a:t>
            </a:r>
            <a:r>
              <a:rPr lang="en-US" sz="2933" dirty="0" err="1"/>
              <a:t>manier</a:t>
            </a:r>
            <a:r>
              <a:rPr lang="en-US" sz="2933" dirty="0"/>
              <a:t> is </a:t>
            </a:r>
            <a:r>
              <a:rPr lang="en-US" sz="2933" dirty="0" err="1"/>
              <a:t>waarop</a:t>
            </a:r>
            <a:r>
              <a:rPr lang="en-US" sz="2933" dirty="0"/>
              <a:t> NLIP in de </a:t>
            </a:r>
            <a:r>
              <a:rPr lang="en-US" sz="2933" dirty="0" err="1"/>
              <a:t>praktijk</a:t>
            </a:r>
            <a:r>
              <a:rPr lang="en-US" sz="2933" dirty="0"/>
              <a:t> </a:t>
            </a:r>
            <a:r>
              <a:rPr lang="en-US" sz="2933" dirty="0" err="1"/>
              <a:t>bijdraagt</a:t>
            </a:r>
            <a:r>
              <a:rPr lang="en-US" sz="2933" dirty="0"/>
              <a:t> </a:t>
            </a:r>
            <a:r>
              <a:rPr lang="en-US" sz="2933" dirty="0" err="1"/>
              <a:t>aan</a:t>
            </a:r>
            <a:r>
              <a:rPr lang="en-US" sz="2933" dirty="0"/>
              <a:t> </a:t>
            </a:r>
            <a:r>
              <a:rPr lang="en-US" sz="2933" dirty="0" err="1"/>
              <a:t>operationele</a:t>
            </a:r>
            <a:r>
              <a:rPr lang="en-US" sz="2933" dirty="0"/>
              <a:t> </a:t>
            </a:r>
            <a:r>
              <a:rPr lang="en-US" sz="2933" dirty="0" err="1"/>
              <a:t>projecten</a:t>
            </a:r>
            <a:endParaRPr lang="en-US" sz="2933" dirty="0"/>
          </a:p>
          <a:p>
            <a:pPr>
              <a:lnSpc>
                <a:spcPct val="120000"/>
              </a:lnSpc>
            </a:pPr>
            <a:r>
              <a:rPr lang="en-US" sz="2933" dirty="0"/>
              <a:t>‘</a:t>
            </a:r>
            <a:r>
              <a:rPr lang="en-US" sz="2933" i="1" dirty="0" err="1"/>
              <a:t>Procesanalyse</a:t>
            </a:r>
            <a:r>
              <a:rPr lang="en-US" sz="2933" i="1" dirty="0"/>
              <a:t>- </a:t>
            </a:r>
            <a:r>
              <a:rPr lang="en-US" sz="2933" i="1" dirty="0" err="1"/>
              <a:t>en</a:t>
            </a:r>
            <a:r>
              <a:rPr lang="en-US" sz="2933" i="1" dirty="0"/>
              <a:t> BPR </a:t>
            </a:r>
            <a:r>
              <a:rPr lang="en-US" sz="2933" i="1" dirty="0" err="1"/>
              <a:t>capaciteit</a:t>
            </a:r>
            <a:r>
              <a:rPr lang="en-US" sz="2933" dirty="0"/>
              <a:t>’ </a:t>
            </a:r>
            <a:r>
              <a:rPr lang="en-US" sz="2933" dirty="0" err="1"/>
              <a:t>omdat</a:t>
            </a:r>
            <a:r>
              <a:rPr lang="en-US" sz="2933" dirty="0"/>
              <a:t> de 2de </a:t>
            </a:r>
            <a:r>
              <a:rPr lang="en-US" sz="2933" dirty="0" err="1"/>
              <a:t>wijze</a:t>
            </a:r>
            <a:r>
              <a:rPr lang="en-US" sz="2933" dirty="0"/>
              <a:t> is </a:t>
            </a:r>
            <a:r>
              <a:rPr lang="en-US" sz="2933" dirty="0" err="1"/>
              <a:t>waarop</a:t>
            </a:r>
            <a:r>
              <a:rPr lang="en-US" sz="2933" dirty="0"/>
              <a:t> NLIP in de </a:t>
            </a:r>
            <a:r>
              <a:rPr lang="en-US" sz="2933" dirty="0" err="1"/>
              <a:t>praktijk</a:t>
            </a:r>
            <a:r>
              <a:rPr lang="en-US" sz="2933" dirty="0"/>
              <a:t> </a:t>
            </a:r>
            <a:r>
              <a:rPr lang="en-US" sz="2933" dirty="0" err="1"/>
              <a:t>bijdraagt</a:t>
            </a:r>
            <a:r>
              <a:rPr lang="en-US" sz="2933" dirty="0"/>
              <a:t> </a:t>
            </a:r>
            <a:r>
              <a:rPr lang="en-US" sz="2933" dirty="0" err="1"/>
              <a:t>aan</a:t>
            </a:r>
            <a:r>
              <a:rPr lang="en-US" sz="2933" dirty="0"/>
              <a:t> </a:t>
            </a:r>
            <a:r>
              <a:rPr lang="en-US" sz="2933" dirty="0" err="1"/>
              <a:t>operationele</a:t>
            </a:r>
            <a:r>
              <a:rPr lang="en-US" sz="2933" dirty="0"/>
              <a:t> </a:t>
            </a:r>
            <a:r>
              <a:rPr lang="en-US" sz="2933" dirty="0" err="1"/>
              <a:t>projecten</a:t>
            </a:r>
            <a:endParaRPr lang="en-US" sz="2933" dirty="0"/>
          </a:p>
          <a:p>
            <a:pPr>
              <a:lnSpc>
                <a:spcPct val="120000"/>
              </a:lnSpc>
            </a:pPr>
            <a:r>
              <a:rPr lang="en-US" sz="2933" dirty="0"/>
              <a:t>‘</a:t>
            </a:r>
            <a:r>
              <a:rPr lang="en-US" sz="2933" i="1" dirty="0" err="1"/>
              <a:t>Electronische</a:t>
            </a:r>
            <a:r>
              <a:rPr lang="en-US" sz="2933" i="1" dirty="0"/>
              <a:t> </a:t>
            </a:r>
            <a:r>
              <a:rPr lang="en-US" sz="2933" i="1" dirty="0" err="1"/>
              <a:t>berichtkennis</a:t>
            </a:r>
            <a:r>
              <a:rPr lang="en-US" sz="2933" i="1" dirty="0"/>
              <a:t>’</a:t>
            </a:r>
            <a:r>
              <a:rPr lang="en-US" sz="2933" dirty="0"/>
              <a:t> conform </a:t>
            </a:r>
            <a:r>
              <a:rPr lang="en-US" sz="2933" dirty="0" err="1"/>
              <a:t>hierboven</a:t>
            </a:r>
            <a:r>
              <a:rPr lang="en-US" sz="2933" dirty="0"/>
              <a:t>…</a:t>
            </a:r>
            <a:endParaRPr lang="en-US" sz="2933" i="1" dirty="0"/>
          </a:p>
          <a:p>
            <a:pPr>
              <a:lnSpc>
                <a:spcPct val="120000"/>
              </a:lnSpc>
            </a:pPr>
            <a:r>
              <a:rPr lang="en-US" sz="2933" dirty="0"/>
              <a:t>‘</a:t>
            </a:r>
            <a:r>
              <a:rPr lang="en-US" sz="2933" i="1" dirty="0" err="1"/>
              <a:t>Ontwikkelcapaciteit</a:t>
            </a:r>
            <a:r>
              <a:rPr lang="en-US" sz="2933" dirty="0"/>
              <a:t>’ conform…</a:t>
            </a:r>
          </a:p>
          <a:p>
            <a:pPr>
              <a:lnSpc>
                <a:spcPct val="120000"/>
              </a:lnSpc>
            </a:pPr>
            <a:r>
              <a:rPr lang="en-US" sz="2933" dirty="0"/>
              <a:t>‘</a:t>
            </a:r>
            <a:r>
              <a:rPr lang="en-US" sz="2933" i="1" dirty="0"/>
              <a:t>Community builder expertise</a:t>
            </a:r>
            <a:r>
              <a:rPr lang="en-US" sz="2933" dirty="0"/>
              <a:t>’ …</a:t>
            </a:r>
          </a:p>
          <a:p>
            <a:pPr>
              <a:lnSpc>
                <a:spcPct val="120000"/>
              </a:lnSpc>
            </a:pPr>
            <a:r>
              <a:rPr lang="en-US" sz="2933" dirty="0"/>
              <a:t>‘</a:t>
            </a:r>
            <a:r>
              <a:rPr lang="en-US" sz="2933" i="1" dirty="0" err="1"/>
              <a:t>beheer</a:t>
            </a:r>
            <a:r>
              <a:rPr lang="en-US" sz="2933" i="1" dirty="0"/>
              <a:t> &amp; </a:t>
            </a:r>
            <a:r>
              <a:rPr lang="en-US" sz="2933" i="1" dirty="0" err="1"/>
              <a:t>onderhoud</a:t>
            </a:r>
            <a:r>
              <a:rPr lang="en-US" sz="2933" dirty="0"/>
              <a:t>’…</a:t>
            </a:r>
          </a:p>
          <a:p>
            <a:pPr marL="0" indent="0">
              <a:lnSpc>
                <a:spcPct val="120000"/>
              </a:lnSpc>
              <a:buNone/>
            </a:pPr>
            <a:endParaRPr lang="en-US" sz="2933" dirty="0"/>
          </a:p>
          <a:p>
            <a:pPr marL="0" indent="0">
              <a:lnSpc>
                <a:spcPct val="120000"/>
              </a:lnSpc>
              <a:buNone/>
            </a:pPr>
            <a:r>
              <a:rPr lang="en-US" sz="2933" dirty="0" err="1"/>
              <a:t>Voorbeeldfuncties</a:t>
            </a:r>
            <a:r>
              <a:rPr lang="en-US" sz="2933" dirty="0"/>
              <a:t> </a:t>
            </a:r>
            <a:r>
              <a:rPr lang="en-US" sz="2933" dirty="0" err="1"/>
              <a:t>waarmee</a:t>
            </a:r>
            <a:r>
              <a:rPr lang="en-US" sz="2933" dirty="0"/>
              <a:t> het NLIP de </a:t>
            </a:r>
            <a:r>
              <a:rPr lang="en-US" sz="2933" dirty="0" err="1"/>
              <a:t>operationele</a:t>
            </a:r>
            <a:r>
              <a:rPr lang="en-US" sz="2933" dirty="0"/>
              <a:t> </a:t>
            </a:r>
            <a:r>
              <a:rPr lang="en-US" sz="2933" dirty="0" err="1"/>
              <a:t>projecten</a:t>
            </a:r>
            <a:r>
              <a:rPr lang="en-US" sz="2933" dirty="0"/>
              <a:t> </a:t>
            </a:r>
            <a:r>
              <a:rPr lang="en-US" sz="2933" dirty="0" err="1"/>
              <a:t>kan</a:t>
            </a:r>
            <a:r>
              <a:rPr lang="en-US" sz="2933" dirty="0"/>
              <a:t> </a:t>
            </a:r>
            <a:r>
              <a:rPr lang="en-US" sz="2933" dirty="0" err="1"/>
              <a:t>ondersteunen</a:t>
            </a:r>
            <a:r>
              <a:rPr lang="en-US" sz="2933" dirty="0"/>
              <a:t>. </a:t>
            </a:r>
            <a:r>
              <a:rPr lang="en-US" sz="2933" dirty="0" err="1"/>
              <a:t>Andere</a:t>
            </a:r>
            <a:r>
              <a:rPr lang="en-US" sz="2933" dirty="0"/>
              <a:t> </a:t>
            </a:r>
            <a:r>
              <a:rPr lang="en-US" sz="2933" dirty="0" err="1"/>
              <a:t>expertises</a:t>
            </a:r>
            <a:r>
              <a:rPr lang="en-US" sz="2933" dirty="0"/>
              <a:t> (</a:t>
            </a:r>
            <a:r>
              <a:rPr lang="en-US" sz="2933" dirty="0" err="1"/>
              <a:t>ontwikkelcapaciteit</a:t>
            </a:r>
            <a:r>
              <a:rPr lang="en-US" sz="2933" dirty="0"/>
              <a:t>, hardware, </a:t>
            </a:r>
            <a:r>
              <a:rPr lang="en-US" sz="2933" dirty="0" err="1"/>
              <a:t>etc</a:t>
            </a:r>
            <a:r>
              <a:rPr lang="en-US" sz="2933" dirty="0"/>
              <a:t>) </a:t>
            </a:r>
            <a:r>
              <a:rPr lang="en-US" sz="2933" dirty="0" err="1"/>
              <a:t>moet</a:t>
            </a:r>
            <a:r>
              <a:rPr lang="en-US" sz="2933" dirty="0"/>
              <a:t> </a:t>
            </a:r>
            <a:r>
              <a:rPr lang="en-US" sz="2933" dirty="0" err="1"/>
              <a:t>dus</a:t>
            </a:r>
            <a:r>
              <a:rPr lang="en-US" sz="2933" dirty="0"/>
              <a:t> door </a:t>
            </a:r>
            <a:r>
              <a:rPr lang="en-US" sz="2933" dirty="0" err="1"/>
              <a:t>andere</a:t>
            </a:r>
            <a:r>
              <a:rPr lang="en-US" sz="2933" dirty="0"/>
              <a:t> </a:t>
            </a:r>
            <a:r>
              <a:rPr lang="en-US" sz="2933" dirty="0" err="1"/>
              <a:t>participanten</a:t>
            </a:r>
            <a:r>
              <a:rPr lang="en-US" sz="2933" dirty="0"/>
              <a:t> </a:t>
            </a:r>
            <a:r>
              <a:rPr lang="en-US" sz="2933" dirty="0" err="1"/>
              <a:t>worden</a:t>
            </a:r>
            <a:r>
              <a:rPr lang="en-US" sz="2933" dirty="0"/>
              <a:t> </a:t>
            </a:r>
            <a:r>
              <a:rPr lang="en-US" sz="2933" dirty="0" err="1"/>
              <a:t>ingebracht</a:t>
            </a:r>
            <a:endParaRPr lang="en-US" sz="2933" dirty="0"/>
          </a:p>
          <a:p>
            <a:pPr marL="0" indent="0">
              <a:lnSpc>
                <a:spcPct val="120000"/>
              </a:lnSpc>
              <a:buNone/>
            </a:pPr>
            <a:endParaRPr lang="en-US" sz="2933" b="1" i="1" dirty="0"/>
          </a:p>
        </p:txBody>
      </p:sp>
    </p:spTree>
    <p:extLst>
      <p:ext uri="{BB962C8B-B14F-4D97-AF65-F5344CB8AC3E}">
        <p14:creationId xmlns:p14="http://schemas.microsoft.com/office/powerpoint/2010/main" val="40134166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en-US" sz="4267" dirty="0"/>
              <a:t>… of </a:t>
            </a:r>
            <a:r>
              <a:rPr lang="en-US" sz="4267" dirty="0" err="1"/>
              <a:t>Tenderen</a:t>
            </a:r>
            <a:r>
              <a:rPr lang="en-US" sz="4267" dirty="0"/>
              <a:t> </a:t>
            </a:r>
            <a:r>
              <a:rPr lang="en-US" sz="4267" dirty="0" err="1"/>
              <a:t>obv</a:t>
            </a:r>
            <a:r>
              <a:rPr lang="en-US" sz="4267" dirty="0"/>
              <a:t> </a:t>
            </a:r>
            <a:r>
              <a:rPr lang="en-US" sz="4267" dirty="0" err="1"/>
              <a:t>individuele</a:t>
            </a:r>
            <a:r>
              <a:rPr lang="en-US" sz="4267" dirty="0"/>
              <a:t> </a:t>
            </a:r>
            <a:r>
              <a:rPr lang="en-US" sz="4267" dirty="0" err="1"/>
              <a:t>projecten</a:t>
            </a:r>
            <a:endParaRPr lang="en-US" sz="4267" dirty="0"/>
          </a:p>
        </p:txBody>
      </p:sp>
      <p:pic>
        <p:nvPicPr>
          <p:cNvPr id="8" name="Afbeelding 7"/>
          <p:cNvPicPr>
            <a:picLocks noChangeAspect="1"/>
          </p:cNvPicPr>
          <p:nvPr/>
        </p:nvPicPr>
        <p:blipFill>
          <a:blip r:embed="rId3"/>
          <a:stretch>
            <a:fillRect/>
          </a:stretch>
        </p:blipFill>
        <p:spPr>
          <a:xfrm>
            <a:off x="1435438" y="1397666"/>
            <a:ext cx="8877797" cy="5118393"/>
          </a:xfrm>
          <a:prstGeom prst="rect">
            <a:avLst/>
          </a:prstGeom>
        </p:spPr>
      </p:pic>
    </p:spTree>
    <p:extLst>
      <p:ext uri="{BB962C8B-B14F-4D97-AF65-F5344CB8AC3E}">
        <p14:creationId xmlns:p14="http://schemas.microsoft.com/office/powerpoint/2010/main" val="36610578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en-US" sz="4267" dirty="0"/>
              <a:t>Tender </a:t>
            </a:r>
            <a:r>
              <a:rPr lang="en-US" sz="4267" dirty="0" err="1"/>
              <a:t>methode</a:t>
            </a:r>
            <a:r>
              <a:rPr lang="en-US" sz="4267" dirty="0"/>
              <a:t> </a:t>
            </a:r>
            <a:r>
              <a:rPr lang="en-US" sz="4267" dirty="0" err="1"/>
              <a:t>heeft</a:t>
            </a:r>
            <a:r>
              <a:rPr lang="en-US" sz="4267" dirty="0"/>
              <a:t> </a:t>
            </a:r>
            <a:r>
              <a:rPr lang="en-US" sz="4267" dirty="0" err="1"/>
              <a:t>eigen</a:t>
            </a:r>
            <a:r>
              <a:rPr lang="en-US" sz="4267" dirty="0"/>
              <a:t> pro’s &amp; con’s</a:t>
            </a:r>
          </a:p>
        </p:txBody>
      </p:sp>
      <p:graphicFrame>
        <p:nvGraphicFramePr>
          <p:cNvPr id="4" name="Tijdelijke aanduiding voor inhoud 3"/>
          <p:cNvGraphicFramePr>
            <a:graphicFrameLocks noGrp="1"/>
          </p:cNvGraphicFramePr>
          <p:nvPr>
            <p:ph idx="1"/>
            <p:extLst/>
          </p:nvPr>
        </p:nvGraphicFramePr>
        <p:xfrm>
          <a:off x="985520" y="1334937"/>
          <a:ext cx="10972800" cy="48110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kstvak 5"/>
          <p:cNvSpPr txBox="1"/>
          <p:nvPr/>
        </p:nvSpPr>
        <p:spPr>
          <a:xfrm>
            <a:off x="761067" y="6271925"/>
            <a:ext cx="10959154" cy="379656"/>
          </a:xfrm>
          <a:prstGeom prst="rect">
            <a:avLst/>
          </a:prstGeom>
          <a:noFill/>
        </p:spPr>
        <p:txBody>
          <a:bodyPr wrap="none" rtlCol="0">
            <a:spAutoFit/>
          </a:bodyPr>
          <a:lstStyle/>
          <a:p>
            <a:pPr defTabSz="609585"/>
            <a:r>
              <a:rPr lang="nl-NL" sz="1867" dirty="0">
                <a:solidFill>
                  <a:srgbClr val="000090"/>
                </a:solidFill>
              </a:rPr>
              <a:t>TKI proces is breed gedefinieerd – weinig sturing op ‘wat’ – en sluit niet goed aan op “initiatorrol” NLIP</a:t>
            </a:r>
          </a:p>
        </p:txBody>
      </p:sp>
      <p:sp>
        <p:nvSpPr>
          <p:cNvPr id="2" name="Rechthoek 1"/>
          <p:cNvSpPr/>
          <p:nvPr/>
        </p:nvSpPr>
        <p:spPr>
          <a:xfrm rot="16200000">
            <a:off x="-232719" y="4727352"/>
            <a:ext cx="1376339" cy="861774"/>
          </a:xfrm>
          <a:prstGeom prst="rect">
            <a:avLst/>
          </a:prstGeom>
          <a:noFill/>
        </p:spPr>
        <p:txBody>
          <a:bodyPr wrap="none" lIns="121920" tIns="60960" rIns="121920" bIns="60960">
            <a:spAutoFit/>
          </a:bodyPr>
          <a:lstStyle/>
          <a:p>
            <a:pPr algn="ctr" defTabSz="609585"/>
            <a:r>
              <a:rPr lang="nl-NL" sz="4800" dirty="0">
                <a:ln w="0"/>
                <a:solidFill>
                  <a:srgbClr val="000090"/>
                </a:solidFill>
                <a:effectLst>
                  <a:outerShdw blurRad="38100" dist="19050" dir="2700000" algn="tl" rotWithShape="0">
                    <a:srgbClr val="000090">
                      <a:alpha val="40000"/>
                    </a:srgbClr>
                  </a:outerShdw>
                </a:effectLst>
              </a:rPr>
              <a:t>Con</a:t>
            </a:r>
          </a:p>
        </p:txBody>
      </p:sp>
      <p:sp>
        <p:nvSpPr>
          <p:cNvPr id="7" name="Rechthoek 6"/>
          <p:cNvSpPr/>
          <p:nvPr/>
        </p:nvSpPr>
        <p:spPr>
          <a:xfrm rot="16200000">
            <a:off x="-151162" y="2772409"/>
            <a:ext cx="1204817" cy="861774"/>
          </a:xfrm>
          <a:prstGeom prst="rect">
            <a:avLst/>
          </a:prstGeom>
          <a:noFill/>
        </p:spPr>
        <p:txBody>
          <a:bodyPr wrap="none" lIns="121920" tIns="60960" rIns="121920" bIns="60960">
            <a:spAutoFit/>
          </a:bodyPr>
          <a:lstStyle/>
          <a:p>
            <a:pPr algn="ctr" defTabSz="609585"/>
            <a:r>
              <a:rPr lang="nl-NL" sz="4800" dirty="0">
                <a:ln w="0"/>
                <a:solidFill>
                  <a:srgbClr val="000090"/>
                </a:solidFill>
                <a:effectLst>
                  <a:outerShdw blurRad="38100" dist="19050" dir="2700000" algn="tl" rotWithShape="0">
                    <a:srgbClr val="000090">
                      <a:alpha val="40000"/>
                    </a:srgbClr>
                  </a:outerShdw>
                </a:effectLst>
              </a:rPr>
              <a:t>Pro</a:t>
            </a:r>
          </a:p>
        </p:txBody>
      </p:sp>
    </p:spTree>
    <p:extLst>
      <p:ext uri="{BB962C8B-B14F-4D97-AF65-F5344CB8AC3E}">
        <p14:creationId xmlns:p14="http://schemas.microsoft.com/office/powerpoint/2010/main" val="23298985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en-US" sz="4267" dirty="0"/>
              <a:t>Tender </a:t>
            </a:r>
            <a:r>
              <a:rPr lang="en-US" sz="4267" dirty="0" err="1"/>
              <a:t>methode</a:t>
            </a:r>
            <a:r>
              <a:rPr lang="en-US" sz="4267" dirty="0"/>
              <a:t> </a:t>
            </a:r>
            <a:r>
              <a:rPr lang="en-US" sz="4267" dirty="0" err="1"/>
              <a:t>heeft</a:t>
            </a:r>
            <a:r>
              <a:rPr lang="en-US" sz="4267" dirty="0"/>
              <a:t> </a:t>
            </a:r>
            <a:r>
              <a:rPr lang="en-US" sz="4267" dirty="0" err="1"/>
              <a:t>eigen</a:t>
            </a:r>
            <a:r>
              <a:rPr lang="en-US" sz="4267" dirty="0"/>
              <a:t> pro’s &amp; con’s</a:t>
            </a:r>
          </a:p>
        </p:txBody>
      </p:sp>
      <p:graphicFrame>
        <p:nvGraphicFramePr>
          <p:cNvPr id="4" name="Tijdelijke aanduiding voor inhoud 3"/>
          <p:cNvGraphicFramePr>
            <a:graphicFrameLocks noGrp="1"/>
          </p:cNvGraphicFramePr>
          <p:nvPr>
            <p:ph idx="1"/>
            <p:extLst/>
          </p:nvPr>
        </p:nvGraphicFramePr>
        <p:xfrm>
          <a:off x="609599" y="1314617"/>
          <a:ext cx="11098060" cy="39624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kstvak 5"/>
          <p:cNvSpPr txBox="1"/>
          <p:nvPr/>
        </p:nvSpPr>
        <p:spPr>
          <a:xfrm>
            <a:off x="3210323" y="5349454"/>
            <a:ext cx="7003840" cy="584775"/>
          </a:xfrm>
          <a:prstGeom prst="rect">
            <a:avLst/>
          </a:prstGeom>
          <a:noFill/>
        </p:spPr>
        <p:txBody>
          <a:bodyPr wrap="none" rtlCol="0">
            <a:spAutoFit/>
          </a:bodyPr>
          <a:lstStyle/>
          <a:p>
            <a:pPr defTabSz="609585"/>
            <a:r>
              <a:rPr lang="nl-NL" sz="3200" b="1" dirty="0">
                <a:solidFill>
                  <a:srgbClr val="000090"/>
                </a:solidFill>
              </a:rPr>
              <a:t>: =      zijn dit Knock-Out criteria…?</a:t>
            </a:r>
          </a:p>
        </p:txBody>
      </p:sp>
      <p:sp>
        <p:nvSpPr>
          <p:cNvPr id="10" name="Rechthoek 9"/>
          <p:cNvSpPr/>
          <p:nvPr/>
        </p:nvSpPr>
        <p:spPr>
          <a:xfrm>
            <a:off x="3525249" y="3455975"/>
            <a:ext cx="591639" cy="1231106"/>
          </a:xfrm>
          <a:prstGeom prst="rect">
            <a:avLst/>
          </a:prstGeom>
          <a:noFill/>
        </p:spPr>
        <p:txBody>
          <a:bodyPr wrap="square" lIns="121920" tIns="60960" rIns="121920" bIns="60960">
            <a:spAutoFit/>
          </a:bodyPr>
          <a:lstStyle/>
          <a:p>
            <a:pPr algn="ctr" defTabSz="609585"/>
            <a:r>
              <a:rPr lang="nl-NL" sz="7200" b="1" dirty="0">
                <a:ln w="12700">
                  <a:solidFill>
                    <a:srgbClr val="9BBB59">
                      <a:lumMod val="50000"/>
                    </a:srgbClr>
                  </a:solidFill>
                  <a:prstDash val="solid"/>
                </a:ln>
                <a:solidFill>
                  <a:srgbClr val="FF0000"/>
                </a:solidFill>
                <a:effectLst>
                  <a:innerShdw blurRad="177800">
                    <a:srgbClr val="9BBB59">
                      <a:lumMod val="50000"/>
                    </a:srgbClr>
                  </a:innerShdw>
                </a:effectLst>
              </a:rPr>
              <a:t>X</a:t>
            </a:r>
          </a:p>
        </p:txBody>
      </p:sp>
      <p:sp>
        <p:nvSpPr>
          <p:cNvPr id="11" name="Rechthoek 10"/>
          <p:cNvSpPr/>
          <p:nvPr/>
        </p:nvSpPr>
        <p:spPr>
          <a:xfrm>
            <a:off x="7139703" y="3898193"/>
            <a:ext cx="861774" cy="1231106"/>
          </a:xfrm>
          <a:prstGeom prst="rect">
            <a:avLst/>
          </a:prstGeom>
          <a:noFill/>
        </p:spPr>
        <p:txBody>
          <a:bodyPr wrap="none" lIns="121920" tIns="60960" rIns="121920" bIns="60960">
            <a:spAutoFit/>
          </a:bodyPr>
          <a:lstStyle/>
          <a:p>
            <a:pPr algn="ctr" defTabSz="609585"/>
            <a:r>
              <a:rPr lang="nl-NL" sz="7200" b="1" dirty="0">
                <a:ln w="12700">
                  <a:solidFill>
                    <a:srgbClr val="9BBB59">
                      <a:lumMod val="50000"/>
                    </a:srgbClr>
                  </a:solidFill>
                  <a:prstDash val="solid"/>
                </a:ln>
                <a:solidFill>
                  <a:srgbClr val="FF0000"/>
                </a:solidFill>
                <a:effectLst>
                  <a:innerShdw blurRad="177800">
                    <a:srgbClr val="9BBB59">
                      <a:lumMod val="50000"/>
                    </a:srgbClr>
                  </a:innerShdw>
                </a:effectLst>
              </a:rPr>
              <a:t>X</a:t>
            </a:r>
          </a:p>
        </p:txBody>
      </p:sp>
      <p:sp>
        <p:nvSpPr>
          <p:cNvPr id="13" name="Rechthoek 12"/>
          <p:cNvSpPr/>
          <p:nvPr/>
        </p:nvSpPr>
        <p:spPr>
          <a:xfrm>
            <a:off x="2641231" y="5129299"/>
            <a:ext cx="591639" cy="1231106"/>
          </a:xfrm>
          <a:prstGeom prst="rect">
            <a:avLst/>
          </a:prstGeom>
          <a:noFill/>
        </p:spPr>
        <p:txBody>
          <a:bodyPr wrap="square" lIns="121920" tIns="60960" rIns="121920" bIns="60960">
            <a:spAutoFit/>
          </a:bodyPr>
          <a:lstStyle/>
          <a:p>
            <a:pPr algn="ctr" defTabSz="609585"/>
            <a:r>
              <a:rPr lang="nl-NL" sz="7200" b="1" dirty="0">
                <a:ln w="12700">
                  <a:solidFill>
                    <a:srgbClr val="9BBB59">
                      <a:lumMod val="50000"/>
                    </a:srgbClr>
                  </a:solidFill>
                  <a:prstDash val="solid"/>
                </a:ln>
                <a:solidFill>
                  <a:srgbClr val="FF0000"/>
                </a:solidFill>
                <a:effectLst>
                  <a:innerShdw blurRad="177800">
                    <a:srgbClr val="9BBB59">
                      <a:lumMod val="50000"/>
                    </a:srgbClr>
                  </a:innerShdw>
                </a:effectLst>
              </a:rPr>
              <a:t>X</a:t>
            </a:r>
          </a:p>
        </p:txBody>
      </p:sp>
      <p:sp>
        <p:nvSpPr>
          <p:cNvPr id="14" name="Tekstvak 13"/>
          <p:cNvSpPr txBox="1"/>
          <p:nvPr/>
        </p:nvSpPr>
        <p:spPr>
          <a:xfrm rot="20323860">
            <a:off x="6568667" y="972306"/>
            <a:ext cx="5333511" cy="1446550"/>
          </a:xfrm>
          <a:prstGeom prst="rect">
            <a:avLst/>
          </a:prstGeom>
          <a:noFill/>
        </p:spPr>
        <p:txBody>
          <a:bodyPr wrap="none" rtlCol="0">
            <a:spAutoFit/>
          </a:bodyPr>
          <a:lstStyle/>
          <a:p>
            <a:pPr defTabSz="609585"/>
            <a:r>
              <a:rPr lang="en-US" sz="8800" b="1" dirty="0" err="1">
                <a:solidFill>
                  <a:srgbClr val="C0504D"/>
                </a:solidFill>
              </a:rPr>
              <a:t>discussie</a:t>
            </a:r>
            <a:endParaRPr lang="en-US" sz="8800" b="1" dirty="0">
              <a:solidFill>
                <a:srgbClr val="C0504D"/>
              </a:solidFill>
            </a:endParaRPr>
          </a:p>
        </p:txBody>
      </p:sp>
      <p:sp>
        <p:nvSpPr>
          <p:cNvPr id="15" name="Rechthoek 14"/>
          <p:cNvSpPr/>
          <p:nvPr/>
        </p:nvSpPr>
        <p:spPr>
          <a:xfrm>
            <a:off x="10933698" y="4209951"/>
            <a:ext cx="861774" cy="1231106"/>
          </a:xfrm>
          <a:prstGeom prst="rect">
            <a:avLst/>
          </a:prstGeom>
          <a:noFill/>
        </p:spPr>
        <p:txBody>
          <a:bodyPr wrap="none" lIns="121920" tIns="60960" rIns="121920" bIns="60960">
            <a:spAutoFit/>
          </a:bodyPr>
          <a:lstStyle/>
          <a:p>
            <a:pPr algn="ctr" defTabSz="609585"/>
            <a:r>
              <a:rPr lang="nl-NL" sz="7200" b="1" dirty="0">
                <a:ln w="12700">
                  <a:solidFill>
                    <a:srgbClr val="9BBB59">
                      <a:lumMod val="50000"/>
                    </a:srgbClr>
                  </a:solidFill>
                  <a:prstDash val="solid"/>
                </a:ln>
                <a:solidFill>
                  <a:srgbClr val="FF0000"/>
                </a:solidFill>
                <a:effectLst>
                  <a:innerShdw blurRad="177800">
                    <a:srgbClr val="9BBB59">
                      <a:lumMod val="50000"/>
                    </a:srgbClr>
                  </a:innerShdw>
                </a:effectLst>
              </a:rPr>
              <a:t>X</a:t>
            </a:r>
          </a:p>
        </p:txBody>
      </p:sp>
      <p:sp>
        <p:nvSpPr>
          <p:cNvPr id="12" name="Rechthoek 11"/>
          <p:cNvSpPr/>
          <p:nvPr/>
        </p:nvSpPr>
        <p:spPr>
          <a:xfrm rot="16200000">
            <a:off x="-106883" y="4067775"/>
            <a:ext cx="1124667" cy="697563"/>
          </a:xfrm>
          <a:prstGeom prst="rect">
            <a:avLst/>
          </a:prstGeom>
          <a:noFill/>
        </p:spPr>
        <p:txBody>
          <a:bodyPr wrap="none" lIns="121920" tIns="60960" rIns="121920" bIns="60960">
            <a:spAutoFit/>
          </a:bodyPr>
          <a:lstStyle/>
          <a:p>
            <a:pPr algn="ctr" defTabSz="609585"/>
            <a:r>
              <a:rPr lang="nl-NL" sz="3733" dirty="0">
                <a:ln w="0"/>
                <a:solidFill>
                  <a:srgbClr val="000090"/>
                </a:solidFill>
                <a:effectLst>
                  <a:outerShdw blurRad="38100" dist="19050" dir="2700000" algn="tl" rotWithShape="0">
                    <a:srgbClr val="000090">
                      <a:alpha val="40000"/>
                    </a:srgbClr>
                  </a:outerShdw>
                </a:effectLst>
              </a:rPr>
              <a:t>Con</a:t>
            </a:r>
          </a:p>
        </p:txBody>
      </p:sp>
      <p:sp>
        <p:nvSpPr>
          <p:cNvPr id="16" name="Rechthoek 15"/>
          <p:cNvSpPr/>
          <p:nvPr/>
        </p:nvSpPr>
        <p:spPr>
          <a:xfrm rot="16200000">
            <a:off x="-43762" y="2458273"/>
            <a:ext cx="990015" cy="697563"/>
          </a:xfrm>
          <a:prstGeom prst="rect">
            <a:avLst/>
          </a:prstGeom>
          <a:noFill/>
        </p:spPr>
        <p:txBody>
          <a:bodyPr wrap="none" lIns="121920" tIns="60960" rIns="121920" bIns="60960">
            <a:spAutoFit/>
          </a:bodyPr>
          <a:lstStyle/>
          <a:p>
            <a:pPr algn="ctr" defTabSz="609585"/>
            <a:r>
              <a:rPr lang="nl-NL" sz="3733" dirty="0">
                <a:ln w="0"/>
                <a:solidFill>
                  <a:srgbClr val="000090"/>
                </a:solidFill>
                <a:effectLst>
                  <a:outerShdw blurRad="38100" dist="19050" dir="2700000" algn="tl" rotWithShape="0">
                    <a:srgbClr val="000090">
                      <a:alpha val="40000"/>
                    </a:srgbClr>
                  </a:outerShdw>
                </a:effectLst>
              </a:rPr>
              <a:t>Pro</a:t>
            </a:r>
          </a:p>
        </p:txBody>
      </p:sp>
    </p:spTree>
    <p:extLst>
      <p:ext uri="{BB962C8B-B14F-4D97-AF65-F5344CB8AC3E}">
        <p14:creationId xmlns:p14="http://schemas.microsoft.com/office/powerpoint/2010/main" val="23748021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Tijdelijke aanduiding voor dianummer 6"/>
          <p:cNvSpPr>
            <a:spLocks noGrp="1"/>
          </p:cNvSpPr>
          <p:nvPr>
            <p:ph type="sldNum" sz="quarter" idx="11"/>
          </p:nvPr>
        </p:nvSpPr>
        <p:spPr>
          <a:noFill/>
          <a:ln>
            <a:miter lim="800000"/>
            <a:headEnd/>
            <a:tailEnd/>
          </a:ln>
        </p:spPr>
        <p:txBody>
          <a:bodyPr/>
          <a:lstStyle/>
          <a:p>
            <a:fld id="{B5B2026A-839A-4D23-A00C-46F7AEF7153E}" type="slidenum">
              <a:rPr lang="en-US" altLang="nl-NL" smtClean="0">
                <a:solidFill>
                  <a:srgbClr val="000090">
                    <a:tint val="75000"/>
                  </a:srgbClr>
                </a:solidFill>
              </a:rPr>
              <a:pPr/>
              <a:t>10</a:t>
            </a:fld>
            <a:endParaRPr lang="en-US" altLang="nl-NL" smtClean="0">
              <a:solidFill>
                <a:srgbClr val="000090">
                  <a:tint val="75000"/>
                </a:srgbClr>
              </a:solidFill>
            </a:endParaRPr>
          </a:p>
        </p:txBody>
      </p:sp>
      <p:sp>
        <p:nvSpPr>
          <p:cNvPr id="18435" name="Rectangle 463"/>
          <p:cNvSpPr>
            <a:spLocks noGrp="1" noChangeArrowheads="1"/>
          </p:cNvSpPr>
          <p:nvPr>
            <p:ph type="title"/>
          </p:nvPr>
        </p:nvSpPr>
        <p:spPr>
          <a:xfrm>
            <a:off x="-21166" y="233310"/>
            <a:ext cx="12213167" cy="988783"/>
          </a:xfrm>
        </p:spPr>
        <p:txBody>
          <a:bodyPr>
            <a:normAutofit/>
          </a:bodyPr>
          <a:lstStyle/>
          <a:p>
            <a:r>
              <a:rPr lang="en-US" altLang="nl-NL" sz="4267" dirty="0"/>
              <a:t>			Tender </a:t>
            </a:r>
            <a:r>
              <a:rPr lang="en-US" altLang="nl-NL" sz="4267" dirty="0" err="1"/>
              <a:t>obv</a:t>
            </a:r>
            <a:r>
              <a:rPr lang="en-US" altLang="nl-NL" sz="4267" dirty="0"/>
              <a:t> </a:t>
            </a:r>
            <a:r>
              <a:rPr lang="en-US" altLang="nl-NL" sz="4267" dirty="0" err="1"/>
              <a:t>combi</a:t>
            </a:r>
            <a:r>
              <a:rPr lang="en-US" altLang="nl-NL" sz="4267" dirty="0"/>
              <a:t> </a:t>
            </a:r>
            <a:r>
              <a:rPr lang="en-US" altLang="nl-NL" sz="4267" dirty="0" err="1"/>
              <a:t>functies</a:t>
            </a:r>
            <a:r>
              <a:rPr lang="en-US" altLang="nl-NL" sz="4267" dirty="0"/>
              <a:t> &amp; </a:t>
            </a:r>
            <a:r>
              <a:rPr lang="en-US" altLang="nl-NL" sz="4267" dirty="0" err="1"/>
              <a:t>whitespots</a:t>
            </a:r>
            <a:endParaRPr lang="nl-NL" altLang="nl-NL" sz="4267" dirty="0"/>
          </a:p>
        </p:txBody>
      </p:sp>
      <p:sp>
        <p:nvSpPr>
          <p:cNvPr id="18437" name="Rectangle 466"/>
          <p:cNvSpPr>
            <a:spLocks noChangeArrowheads="1"/>
          </p:cNvSpPr>
          <p:nvPr/>
        </p:nvSpPr>
        <p:spPr bwMode="auto">
          <a:xfrm>
            <a:off x="1848833" y="1520473"/>
            <a:ext cx="4551896" cy="3599617"/>
          </a:xfrm>
          <a:prstGeom prst="rect">
            <a:avLst/>
          </a:prstGeom>
          <a:noFill/>
          <a:ln w="9525">
            <a:noFill/>
            <a:miter lim="800000"/>
            <a:headEnd/>
            <a:tailEnd/>
          </a:ln>
          <a:effectLst/>
        </p:spPr>
        <p:txBody>
          <a:bodyPr lIns="92053" tIns="46028" rIns="92053" bIns="46028"/>
          <a:lstStyle/>
          <a:p>
            <a:pPr marL="704645" lvl="1" indent="-347562" defTabSz="609585">
              <a:spcBef>
                <a:spcPct val="20000"/>
              </a:spcBef>
              <a:buClr>
                <a:srgbClr val="0A3A88"/>
              </a:buClr>
              <a:buFont typeface="Symbol" pitchFamily="18" charset="2"/>
              <a:buChar char="·"/>
            </a:pPr>
            <a:endParaRPr lang="nl-NL" altLang="nl-NL" dirty="0">
              <a:solidFill>
                <a:srgbClr val="000090"/>
              </a:solidFill>
            </a:endParaRPr>
          </a:p>
          <a:p>
            <a:pPr marL="704645" lvl="1" indent="-347562" defTabSz="609585">
              <a:spcBef>
                <a:spcPct val="20000"/>
              </a:spcBef>
              <a:buClr>
                <a:srgbClr val="0A3A88"/>
              </a:buClr>
              <a:buFont typeface="Symbol" pitchFamily="18" charset="2"/>
              <a:buChar char="·"/>
            </a:pPr>
            <a:endParaRPr lang="nl-NL" altLang="nl-NL" dirty="0">
              <a:solidFill>
                <a:srgbClr val="000090"/>
              </a:solidFill>
            </a:endParaRPr>
          </a:p>
          <a:p>
            <a:pPr marL="347562" indent="-347562" defTabSz="609585">
              <a:spcBef>
                <a:spcPct val="20000"/>
              </a:spcBef>
              <a:buClr>
                <a:srgbClr val="FF0E05"/>
              </a:buClr>
              <a:buFont typeface="Wingdings" pitchFamily="2" charset="2"/>
              <a:buChar char="l"/>
            </a:pPr>
            <a:endParaRPr lang="nl-NL" altLang="nl-NL" dirty="0">
              <a:solidFill>
                <a:srgbClr val="000090"/>
              </a:solidFill>
            </a:endParaRPr>
          </a:p>
          <a:p>
            <a:pPr marL="347562" indent="-347562" defTabSz="609585">
              <a:spcBef>
                <a:spcPct val="20000"/>
              </a:spcBef>
              <a:buClr>
                <a:srgbClr val="FF0E05"/>
              </a:buClr>
              <a:buFont typeface="Wingdings" pitchFamily="2" charset="2"/>
              <a:buChar char="l"/>
            </a:pPr>
            <a:endParaRPr lang="nl-NL" altLang="nl-NL" dirty="0">
              <a:solidFill>
                <a:srgbClr val="000090"/>
              </a:solidFill>
            </a:endParaRPr>
          </a:p>
          <a:p>
            <a:pPr marL="347562" indent="-347562" defTabSz="609585">
              <a:spcBef>
                <a:spcPct val="20000"/>
              </a:spcBef>
              <a:buClr>
                <a:srgbClr val="FF0E05"/>
              </a:buClr>
              <a:buFont typeface="Wingdings" pitchFamily="2" charset="2"/>
              <a:buChar char="l"/>
            </a:pPr>
            <a:endParaRPr lang="nl-NL" altLang="nl-NL" dirty="0">
              <a:solidFill>
                <a:srgbClr val="000090"/>
              </a:solidFill>
            </a:endParaRPr>
          </a:p>
        </p:txBody>
      </p:sp>
      <p:graphicFrame>
        <p:nvGraphicFramePr>
          <p:cNvPr id="3" name="Tijdelijke aanduiding voor inhoud 2"/>
          <p:cNvGraphicFramePr>
            <a:graphicFrameLocks noGrp="1"/>
          </p:cNvGraphicFramePr>
          <p:nvPr>
            <p:ph sz="half" idx="1"/>
            <p:extLst/>
          </p:nvPr>
        </p:nvGraphicFramePr>
        <p:xfrm>
          <a:off x="1269169" y="1400649"/>
          <a:ext cx="9936875" cy="7680960"/>
        </p:xfrm>
        <a:graphic>
          <a:graphicData uri="http://schemas.openxmlformats.org/drawingml/2006/table">
            <a:tbl>
              <a:tblPr firstRow="1" bandRow="1">
                <a:tableStyleId>{5C22544A-7EE6-4342-B048-85BDC9FD1C3A}</a:tableStyleId>
              </a:tblPr>
              <a:tblGrid>
                <a:gridCol w="1987375"/>
                <a:gridCol w="1987375"/>
                <a:gridCol w="1987375"/>
                <a:gridCol w="1987375"/>
                <a:gridCol w="1987375"/>
              </a:tblGrid>
              <a:tr h="1584960">
                <a:tc>
                  <a:txBody>
                    <a:bodyPr/>
                    <a:lstStyle/>
                    <a:p>
                      <a:r>
                        <a:rPr lang="nl-NL" sz="3200" dirty="0" smtClean="0"/>
                        <a:t> </a:t>
                      </a:r>
                      <a:endParaRPr lang="nl-NL" sz="3200" dirty="0"/>
                    </a:p>
                  </a:txBody>
                  <a:tcPr marL="121920" marR="121920" marT="60960" marB="60960"/>
                </a:tc>
                <a:tc>
                  <a:txBody>
                    <a:bodyPr/>
                    <a:lstStyle/>
                    <a:p>
                      <a:r>
                        <a:rPr lang="nl-NL" sz="3200" dirty="0" smtClean="0"/>
                        <a:t>bouwsector</a:t>
                      </a:r>
                      <a:endParaRPr lang="nl-NL" sz="3200" dirty="0"/>
                    </a:p>
                  </a:txBody>
                  <a:tcPr marL="121920" marR="121920" marT="60960" marB="60960"/>
                </a:tc>
                <a:tc>
                  <a:txBody>
                    <a:bodyPr/>
                    <a:lstStyle/>
                    <a:p>
                      <a:r>
                        <a:rPr lang="nl-NL" sz="3200" dirty="0" smtClean="0"/>
                        <a:t>Achterland</a:t>
                      </a:r>
                      <a:r>
                        <a:rPr lang="nl-NL" sz="3200" baseline="0" dirty="0" smtClean="0"/>
                        <a:t> &amp; </a:t>
                      </a:r>
                      <a:r>
                        <a:rPr lang="nl-NL" sz="3200" baseline="0" dirty="0" err="1" smtClean="0"/>
                        <a:t>regios</a:t>
                      </a:r>
                      <a:endParaRPr lang="nl-NL" sz="3200" dirty="0"/>
                    </a:p>
                  </a:txBody>
                  <a:tcPr marL="121920" marR="121920" marT="60960" marB="60960"/>
                </a:tc>
                <a:tc>
                  <a:txBody>
                    <a:bodyPr/>
                    <a:lstStyle/>
                    <a:p>
                      <a:r>
                        <a:rPr lang="nl-NL" sz="3200" dirty="0" smtClean="0"/>
                        <a:t>continentaal</a:t>
                      </a:r>
                      <a:endParaRPr lang="nl-NL" sz="3200" dirty="0"/>
                    </a:p>
                  </a:txBody>
                  <a:tcPr marL="121920" marR="121920" marT="60960" marB="60960"/>
                </a:tc>
                <a:tc>
                  <a:txBody>
                    <a:bodyPr/>
                    <a:lstStyle/>
                    <a:p>
                      <a:r>
                        <a:rPr lang="nl-NL" sz="3200" dirty="0" smtClean="0"/>
                        <a:t>Agro-food</a:t>
                      </a:r>
                      <a:endParaRPr lang="nl-NL" sz="3200" dirty="0"/>
                    </a:p>
                  </a:txBody>
                  <a:tcPr marL="121920" marR="121920" marT="60960" marB="60960"/>
                </a:tc>
              </a:tr>
              <a:tr h="1097280">
                <a:tc>
                  <a:txBody>
                    <a:bodyPr/>
                    <a:lstStyle/>
                    <a:p>
                      <a:r>
                        <a:rPr lang="nl-NL" sz="3200" dirty="0" smtClean="0"/>
                        <a:t>Project </a:t>
                      </a:r>
                      <a:r>
                        <a:rPr lang="nl-NL" sz="3200" dirty="0" err="1" smtClean="0"/>
                        <a:t>mngmnt</a:t>
                      </a:r>
                      <a:endParaRPr lang="nl-NL" sz="3200" dirty="0"/>
                    </a:p>
                  </a:txBody>
                  <a:tcPr marL="121920" marR="121920" marT="60960" marB="60960">
                    <a:solidFill>
                      <a:schemeClr val="accent1"/>
                    </a:solidFill>
                  </a:tcPr>
                </a:tc>
                <a:tc>
                  <a:txBody>
                    <a:bodyPr/>
                    <a:lstStyle/>
                    <a:p>
                      <a:r>
                        <a:rPr lang="nl-NL" sz="3200" dirty="0" smtClean="0"/>
                        <a:t>X</a:t>
                      </a:r>
                      <a:endParaRPr lang="nl-NL" sz="3200" dirty="0"/>
                    </a:p>
                  </a:txBody>
                  <a:tcPr marL="121920" marR="121920" marT="60960" marB="60960"/>
                </a:tc>
                <a:tc>
                  <a:txBody>
                    <a:bodyPr/>
                    <a:lstStyle/>
                    <a:p>
                      <a:r>
                        <a:rPr lang="nl-NL" sz="3200" dirty="0" smtClean="0"/>
                        <a:t>X</a:t>
                      </a:r>
                      <a:endParaRPr lang="nl-NL" sz="3200" dirty="0"/>
                    </a:p>
                  </a:txBody>
                  <a:tcPr marL="121920" marR="121920" marT="60960" marB="60960"/>
                </a:tc>
                <a:tc>
                  <a:txBody>
                    <a:bodyPr/>
                    <a:lstStyle/>
                    <a:p>
                      <a:r>
                        <a:rPr lang="nl-NL" sz="3200" dirty="0" smtClean="0"/>
                        <a:t>X</a:t>
                      </a:r>
                      <a:endParaRPr lang="nl-NL" sz="3200" dirty="0"/>
                    </a:p>
                  </a:txBody>
                  <a:tcPr marL="121920" marR="121920" marT="60960" marB="60960"/>
                </a:tc>
                <a:tc>
                  <a:txBody>
                    <a:bodyPr/>
                    <a:lstStyle/>
                    <a:p>
                      <a:r>
                        <a:rPr lang="nl-NL" sz="3200" dirty="0" smtClean="0"/>
                        <a:t>X</a:t>
                      </a:r>
                      <a:endParaRPr lang="nl-NL" sz="3200" dirty="0"/>
                    </a:p>
                  </a:txBody>
                  <a:tcPr marL="121920" marR="121920" marT="60960" marB="60960"/>
                </a:tc>
              </a:tr>
              <a:tr h="1097280">
                <a:tc>
                  <a:txBody>
                    <a:bodyPr/>
                    <a:lstStyle/>
                    <a:p>
                      <a:r>
                        <a:rPr lang="nl-NL" sz="3200" dirty="0" smtClean="0"/>
                        <a:t>BPR expertise</a:t>
                      </a:r>
                      <a:endParaRPr lang="nl-NL" sz="3200" dirty="0"/>
                    </a:p>
                  </a:txBody>
                  <a:tcPr marL="121920" marR="121920" marT="60960" marB="60960">
                    <a:solidFill>
                      <a:schemeClr val="accent1"/>
                    </a:solidFill>
                  </a:tcPr>
                </a:tc>
                <a:tc>
                  <a:txBody>
                    <a:bodyPr/>
                    <a:lstStyle/>
                    <a:p>
                      <a:endParaRPr lang="nl-NL" sz="3200" dirty="0"/>
                    </a:p>
                  </a:txBody>
                  <a:tcPr marL="121920" marR="121920" marT="60960" marB="60960"/>
                </a:tc>
                <a:tc>
                  <a:txBody>
                    <a:bodyPr/>
                    <a:lstStyle/>
                    <a:p>
                      <a:r>
                        <a:rPr lang="nl-NL" sz="3200" dirty="0" smtClean="0"/>
                        <a:t>X</a:t>
                      </a:r>
                      <a:endParaRPr lang="nl-NL" sz="3200" dirty="0"/>
                    </a:p>
                  </a:txBody>
                  <a:tcPr marL="121920" marR="121920" marT="60960" marB="60960"/>
                </a:tc>
                <a:tc>
                  <a:txBody>
                    <a:bodyPr/>
                    <a:lstStyle/>
                    <a:p>
                      <a:r>
                        <a:rPr lang="nl-NL" sz="3200" dirty="0" smtClean="0"/>
                        <a:t>X</a:t>
                      </a:r>
                      <a:endParaRPr lang="nl-NL" sz="3200" dirty="0"/>
                    </a:p>
                  </a:txBody>
                  <a:tcPr marL="121920" marR="121920" marT="60960" marB="60960"/>
                </a:tc>
                <a:tc>
                  <a:txBody>
                    <a:bodyPr/>
                    <a:lstStyle/>
                    <a:p>
                      <a:endParaRPr lang="nl-NL" sz="3200"/>
                    </a:p>
                  </a:txBody>
                  <a:tcPr marL="121920" marR="121920" marT="60960" marB="60960"/>
                </a:tc>
              </a:tr>
              <a:tr h="1584960">
                <a:tc>
                  <a:txBody>
                    <a:bodyPr/>
                    <a:lstStyle/>
                    <a:p>
                      <a:r>
                        <a:rPr lang="nl-NL" sz="3200" dirty="0" smtClean="0"/>
                        <a:t>Bericht standaarden</a:t>
                      </a:r>
                      <a:endParaRPr lang="nl-NL" sz="3200" dirty="0"/>
                    </a:p>
                  </a:txBody>
                  <a:tcPr marL="121920" marR="121920" marT="60960" marB="60960">
                    <a:solidFill>
                      <a:schemeClr val="accent1"/>
                    </a:solidFill>
                  </a:tcPr>
                </a:tc>
                <a:tc>
                  <a:txBody>
                    <a:bodyPr/>
                    <a:lstStyle/>
                    <a:p>
                      <a:r>
                        <a:rPr lang="nl-NL" sz="3200" dirty="0" smtClean="0"/>
                        <a:t>X</a:t>
                      </a:r>
                      <a:endParaRPr lang="nl-NL" sz="3200" dirty="0"/>
                    </a:p>
                  </a:txBody>
                  <a:tcPr marL="121920" marR="121920" marT="60960" marB="60960"/>
                </a:tc>
                <a:tc>
                  <a:txBody>
                    <a:bodyPr/>
                    <a:lstStyle/>
                    <a:p>
                      <a:endParaRPr lang="nl-NL" sz="3200"/>
                    </a:p>
                  </a:txBody>
                  <a:tcPr marL="121920" marR="121920" marT="60960" marB="60960"/>
                </a:tc>
                <a:tc>
                  <a:txBody>
                    <a:bodyPr/>
                    <a:lstStyle/>
                    <a:p>
                      <a:r>
                        <a:rPr lang="nl-NL" sz="3200" dirty="0" smtClean="0"/>
                        <a:t>X</a:t>
                      </a:r>
                      <a:endParaRPr lang="nl-NL" sz="3200" dirty="0"/>
                    </a:p>
                  </a:txBody>
                  <a:tcPr marL="121920" marR="121920" marT="60960" marB="60960"/>
                </a:tc>
                <a:tc>
                  <a:txBody>
                    <a:bodyPr/>
                    <a:lstStyle/>
                    <a:p>
                      <a:r>
                        <a:rPr lang="nl-NL" sz="3200" dirty="0" smtClean="0"/>
                        <a:t>X</a:t>
                      </a:r>
                      <a:endParaRPr lang="nl-NL" sz="3200" dirty="0"/>
                    </a:p>
                  </a:txBody>
                  <a:tcPr marL="121920" marR="121920" marT="60960" marB="60960"/>
                </a:tc>
              </a:tr>
              <a:tr h="1097280">
                <a:tc>
                  <a:txBody>
                    <a:bodyPr/>
                    <a:lstStyle/>
                    <a:p>
                      <a:r>
                        <a:rPr lang="nl-NL" sz="3200" dirty="0" err="1" smtClean="0"/>
                        <a:t>communities</a:t>
                      </a:r>
                      <a:endParaRPr lang="nl-NL" sz="3200" dirty="0"/>
                    </a:p>
                  </a:txBody>
                  <a:tcPr marL="121920" marR="121920" marT="60960" marB="60960">
                    <a:solidFill>
                      <a:schemeClr val="accent1"/>
                    </a:solidFill>
                  </a:tcPr>
                </a:tc>
                <a:tc>
                  <a:txBody>
                    <a:bodyPr/>
                    <a:lstStyle/>
                    <a:p>
                      <a:r>
                        <a:rPr lang="nl-NL" sz="3200" dirty="0" smtClean="0"/>
                        <a:t>X</a:t>
                      </a:r>
                      <a:endParaRPr lang="nl-NL" sz="3200" dirty="0"/>
                    </a:p>
                  </a:txBody>
                  <a:tcPr marL="121920" marR="121920" marT="60960" marB="60960"/>
                </a:tc>
                <a:tc>
                  <a:txBody>
                    <a:bodyPr/>
                    <a:lstStyle/>
                    <a:p>
                      <a:endParaRPr lang="nl-NL" sz="3200"/>
                    </a:p>
                  </a:txBody>
                  <a:tcPr marL="121920" marR="121920" marT="60960" marB="60960"/>
                </a:tc>
                <a:tc>
                  <a:txBody>
                    <a:bodyPr/>
                    <a:lstStyle/>
                    <a:p>
                      <a:endParaRPr lang="nl-NL" sz="3200"/>
                    </a:p>
                  </a:txBody>
                  <a:tcPr marL="121920" marR="121920" marT="60960" marB="60960"/>
                </a:tc>
                <a:tc>
                  <a:txBody>
                    <a:bodyPr/>
                    <a:lstStyle/>
                    <a:p>
                      <a:r>
                        <a:rPr lang="nl-NL" sz="3200" dirty="0" smtClean="0"/>
                        <a:t>X</a:t>
                      </a:r>
                      <a:endParaRPr lang="nl-NL" sz="3200" dirty="0"/>
                    </a:p>
                  </a:txBody>
                  <a:tcPr marL="121920" marR="121920" marT="60960" marB="60960"/>
                </a:tc>
              </a:tr>
              <a:tr h="609600">
                <a:tc>
                  <a:txBody>
                    <a:bodyPr/>
                    <a:lstStyle/>
                    <a:p>
                      <a:r>
                        <a:rPr lang="nl-NL" sz="3200" dirty="0" smtClean="0"/>
                        <a:t>…</a:t>
                      </a:r>
                      <a:endParaRPr lang="nl-NL" sz="3200" dirty="0"/>
                    </a:p>
                  </a:txBody>
                  <a:tcPr marL="121920" marR="121920" marT="60960" marB="60960">
                    <a:solidFill>
                      <a:schemeClr val="accent1"/>
                    </a:solidFill>
                  </a:tcPr>
                </a:tc>
                <a:tc>
                  <a:txBody>
                    <a:bodyPr/>
                    <a:lstStyle/>
                    <a:p>
                      <a:endParaRPr lang="nl-NL" sz="3200"/>
                    </a:p>
                  </a:txBody>
                  <a:tcPr marL="121920" marR="121920" marT="60960" marB="60960"/>
                </a:tc>
                <a:tc>
                  <a:txBody>
                    <a:bodyPr/>
                    <a:lstStyle/>
                    <a:p>
                      <a:endParaRPr lang="nl-NL" sz="3200" dirty="0"/>
                    </a:p>
                  </a:txBody>
                  <a:tcPr marL="121920" marR="121920" marT="60960" marB="60960"/>
                </a:tc>
                <a:tc>
                  <a:txBody>
                    <a:bodyPr/>
                    <a:lstStyle/>
                    <a:p>
                      <a:endParaRPr lang="nl-NL" sz="3200"/>
                    </a:p>
                  </a:txBody>
                  <a:tcPr marL="121920" marR="121920" marT="60960" marB="60960"/>
                </a:tc>
                <a:tc>
                  <a:txBody>
                    <a:bodyPr/>
                    <a:lstStyle/>
                    <a:p>
                      <a:endParaRPr lang="nl-NL" sz="3200"/>
                    </a:p>
                  </a:txBody>
                  <a:tcPr marL="121920" marR="121920" marT="60960" marB="60960"/>
                </a:tc>
              </a:tr>
              <a:tr h="609600">
                <a:tc>
                  <a:txBody>
                    <a:bodyPr/>
                    <a:lstStyle/>
                    <a:p>
                      <a:endParaRPr lang="nl-NL" sz="3200" dirty="0"/>
                    </a:p>
                  </a:txBody>
                  <a:tcPr marL="121920" marR="121920" marT="60960" marB="60960">
                    <a:solidFill>
                      <a:schemeClr val="accent1"/>
                    </a:solidFill>
                  </a:tcPr>
                </a:tc>
                <a:tc>
                  <a:txBody>
                    <a:bodyPr/>
                    <a:lstStyle/>
                    <a:p>
                      <a:endParaRPr lang="nl-NL" sz="3200"/>
                    </a:p>
                  </a:txBody>
                  <a:tcPr marL="121920" marR="121920" marT="60960" marB="60960"/>
                </a:tc>
                <a:tc>
                  <a:txBody>
                    <a:bodyPr/>
                    <a:lstStyle/>
                    <a:p>
                      <a:endParaRPr lang="nl-NL" sz="3200"/>
                    </a:p>
                  </a:txBody>
                  <a:tcPr marL="121920" marR="121920" marT="60960" marB="60960"/>
                </a:tc>
                <a:tc>
                  <a:txBody>
                    <a:bodyPr/>
                    <a:lstStyle/>
                    <a:p>
                      <a:endParaRPr lang="nl-NL" sz="3200"/>
                    </a:p>
                  </a:txBody>
                  <a:tcPr marL="121920" marR="121920" marT="60960" marB="60960"/>
                </a:tc>
                <a:tc>
                  <a:txBody>
                    <a:bodyPr/>
                    <a:lstStyle/>
                    <a:p>
                      <a:endParaRPr lang="nl-NL" sz="3200" dirty="0"/>
                    </a:p>
                  </a:txBody>
                  <a:tcPr marL="121920" marR="121920" marT="60960" marB="60960"/>
                </a:tc>
              </a:tr>
            </a:tbl>
          </a:graphicData>
        </a:graphic>
      </p:graphicFrame>
      <p:sp>
        <p:nvSpPr>
          <p:cNvPr id="4" name="Tekstvak 3"/>
          <p:cNvSpPr txBox="1"/>
          <p:nvPr/>
        </p:nvSpPr>
        <p:spPr>
          <a:xfrm rot="20697048">
            <a:off x="2603619" y="3301714"/>
            <a:ext cx="6796284" cy="1323632"/>
          </a:xfrm>
          <a:prstGeom prst="rect">
            <a:avLst/>
          </a:prstGeom>
          <a:solidFill>
            <a:schemeClr val="bg1"/>
          </a:solidFill>
          <a:effectLst>
            <a:softEdge rad="76200"/>
          </a:effectLst>
        </p:spPr>
        <p:txBody>
          <a:bodyPr wrap="none" rtlCol="0">
            <a:spAutoFit/>
          </a:bodyPr>
          <a:lstStyle/>
          <a:p>
            <a:pPr defTabSz="609585"/>
            <a:r>
              <a:rPr lang="nl-NL" sz="2667" dirty="0">
                <a:solidFill>
                  <a:srgbClr val="000090"/>
                </a:solidFill>
              </a:rPr>
              <a:t>Het combineren van Tendercriteria, leidt tot </a:t>
            </a:r>
          </a:p>
          <a:p>
            <a:pPr defTabSz="609585"/>
            <a:r>
              <a:rPr lang="nl-NL" sz="2667" dirty="0">
                <a:solidFill>
                  <a:srgbClr val="000090"/>
                </a:solidFill>
              </a:rPr>
              <a:t>een optelsom van nadelen en lijkt om die </a:t>
            </a:r>
          </a:p>
          <a:p>
            <a:pPr defTabSz="609585"/>
            <a:r>
              <a:rPr lang="nl-NL" sz="2667" dirty="0">
                <a:solidFill>
                  <a:srgbClr val="000090"/>
                </a:solidFill>
              </a:rPr>
              <a:t>reden geen makkelijk werkbare optie</a:t>
            </a:r>
          </a:p>
        </p:txBody>
      </p:sp>
    </p:spTree>
    <p:extLst>
      <p:ext uri="{BB962C8B-B14F-4D97-AF65-F5344CB8AC3E}">
        <p14:creationId xmlns:p14="http://schemas.microsoft.com/office/powerpoint/2010/main" val="25896893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en-US" sz="4267" dirty="0" err="1"/>
              <a:t>Samenvattend</a:t>
            </a:r>
            <a:r>
              <a:rPr lang="en-US" sz="4267" dirty="0"/>
              <a:t>….</a:t>
            </a:r>
          </a:p>
        </p:txBody>
      </p:sp>
      <p:sp>
        <p:nvSpPr>
          <p:cNvPr id="5" name="Tijdelijke aanduiding voor inhoud 1"/>
          <p:cNvSpPr>
            <a:spLocks noGrp="1"/>
          </p:cNvSpPr>
          <p:nvPr>
            <p:ph idx="1"/>
          </p:nvPr>
        </p:nvSpPr>
        <p:spPr>
          <a:xfrm>
            <a:off x="609599" y="1208115"/>
            <a:ext cx="11154383" cy="5419901"/>
          </a:xfrm>
        </p:spPr>
        <p:txBody>
          <a:bodyPr>
            <a:normAutofit/>
          </a:bodyPr>
          <a:lstStyle/>
          <a:p>
            <a:pPr marL="0" indent="0">
              <a:lnSpc>
                <a:spcPct val="120000"/>
              </a:lnSpc>
              <a:buNone/>
            </a:pPr>
            <a:endParaRPr lang="en-US" sz="2933" i="1" dirty="0"/>
          </a:p>
          <a:p>
            <a:pPr>
              <a:lnSpc>
                <a:spcPct val="120000"/>
              </a:lnSpc>
            </a:pPr>
            <a:endParaRPr lang="en-US" sz="2933" dirty="0"/>
          </a:p>
          <a:p>
            <a:pPr>
              <a:lnSpc>
                <a:spcPct val="120000"/>
              </a:lnSpc>
            </a:pPr>
            <a:endParaRPr lang="en-US" sz="2933" dirty="0"/>
          </a:p>
          <a:p>
            <a:pPr>
              <a:lnSpc>
                <a:spcPct val="120000"/>
              </a:lnSpc>
            </a:pPr>
            <a:endParaRPr lang="en-US" sz="2933" dirty="0"/>
          </a:p>
          <a:p>
            <a:pPr>
              <a:lnSpc>
                <a:spcPct val="120000"/>
              </a:lnSpc>
            </a:pPr>
            <a:endParaRPr lang="en-US" sz="2933" dirty="0"/>
          </a:p>
          <a:p>
            <a:pPr marL="0" indent="0">
              <a:lnSpc>
                <a:spcPct val="120000"/>
              </a:lnSpc>
              <a:buNone/>
            </a:pPr>
            <a:endParaRPr lang="en-US" sz="2933" b="1" i="1" dirty="0"/>
          </a:p>
        </p:txBody>
      </p:sp>
      <p:sp>
        <p:nvSpPr>
          <p:cNvPr id="6" name="Tijdelijke aanduiding voor inhoud 1"/>
          <p:cNvSpPr txBox="1">
            <a:spLocks/>
          </p:cNvSpPr>
          <p:nvPr/>
        </p:nvSpPr>
        <p:spPr>
          <a:xfrm>
            <a:off x="812799" y="1411315"/>
            <a:ext cx="11154383" cy="5419901"/>
          </a:xfrm>
          <a:prstGeom prst="rect">
            <a:avLst/>
          </a:prstGeom>
        </p:spPr>
        <p:txBody>
          <a:bodyPr vert="horz" lIns="121920" tIns="60960" rIns="121920" bIns="60960" rtlCol="0">
            <a:normAutofit/>
          </a:bodyPr>
          <a:lstStyle>
            <a:lvl1pPr marL="360000" indent="-360000" algn="l" defTabSz="360000" rtl="0" eaLnBrk="1" latinLnBrk="0" hangingPunct="1">
              <a:spcBef>
                <a:spcPts val="0"/>
              </a:spcBef>
              <a:buFont typeface="Arial"/>
              <a:buChar char="•"/>
              <a:defRPr sz="2800" kern="1200">
                <a:solidFill>
                  <a:srgbClr val="1D19A2"/>
                </a:solidFill>
                <a:latin typeface="Arial" panose="020B0604020202020204" pitchFamily="34" charset="0"/>
                <a:ea typeface="+mn-ea"/>
                <a:cs typeface="Arial" panose="020B0604020202020204" pitchFamily="34" charset="0"/>
              </a:defRPr>
            </a:lvl1pPr>
            <a:lvl2pPr marL="719138" indent="-360000" algn="l" defTabSz="360000" rtl="0" eaLnBrk="1" latinLnBrk="0" hangingPunct="1">
              <a:spcBef>
                <a:spcPts val="0"/>
              </a:spcBef>
              <a:buFont typeface="Arial"/>
              <a:buChar char="–"/>
              <a:defRPr sz="2400" kern="1200">
                <a:solidFill>
                  <a:srgbClr val="1D19A2"/>
                </a:solidFill>
                <a:latin typeface="Arial" panose="020B0604020202020204" pitchFamily="34" charset="0"/>
                <a:ea typeface="+mn-ea"/>
                <a:cs typeface="Arial" panose="020B0604020202020204" pitchFamily="34" charset="0"/>
              </a:defRPr>
            </a:lvl2pPr>
            <a:lvl3pPr marL="1080000" indent="-360000" algn="l" defTabSz="360000" rtl="0" eaLnBrk="1" latinLnBrk="0" hangingPunct="1">
              <a:spcBef>
                <a:spcPts val="0"/>
              </a:spcBef>
              <a:buFont typeface="Wingdings" panose="05000000000000000000" pitchFamily="2" charset="2"/>
              <a:buChar char="§"/>
              <a:defRPr sz="2000" kern="1200">
                <a:solidFill>
                  <a:srgbClr val="1D19A2"/>
                </a:solidFill>
                <a:latin typeface="Arial" panose="020B0604020202020204" pitchFamily="34" charset="0"/>
                <a:ea typeface="+mn-ea"/>
                <a:cs typeface="Arial" panose="020B0604020202020204" pitchFamily="34" charset="0"/>
              </a:defRPr>
            </a:lvl3pPr>
            <a:lvl4pPr marL="1440000" indent="-360000" algn="l" defTabSz="360000" rtl="0" eaLnBrk="1" latinLnBrk="0" hangingPunct="1">
              <a:spcBef>
                <a:spcPts val="0"/>
              </a:spcBef>
              <a:buFont typeface="Courier New" panose="02070309020205020404" pitchFamily="49" charset="0"/>
              <a:buChar char="o"/>
              <a:defRPr sz="2000" kern="1200">
                <a:solidFill>
                  <a:srgbClr val="1D19A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20000"/>
              </a:lnSpc>
              <a:buNone/>
            </a:pPr>
            <a:endParaRPr lang="en-US" sz="2667" dirty="0"/>
          </a:p>
          <a:p>
            <a:pPr>
              <a:lnSpc>
                <a:spcPct val="120000"/>
              </a:lnSpc>
            </a:pPr>
            <a:r>
              <a:rPr lang="en-US" sz="2933" dirty="0" err="1"/>
              <a:t>Elke</a:t>
            </a:r>
            <a:r>
              <a:rPr lang="en-US" sz="2933" dirty="0"/>
              <a:t> </a:t>
            </a:r>
            <a:r>
              <a:rPr lang="en-US" sz="2933" dirty="0" err="1"/>
              <a:t>tendermethode</a:t>
            </a:r>
            <a:r>
              <a:rPr lang="en-US" sz="2933" dirty="0"/>
              <a:t> </a:t>
            </a:r>
            <a:r>
              <a:rPr lang="en-US" sz="2933" dirty="0" err="1"/>
              <a:t>heeft</a:t>
            </a:r>
            <a:r>
              <a:rPr lang="en-US" sz="2933" dirty="0"/>
              <a:t> 1 of </a:t>
            </a:r>
            <a:r>
              <a:rPr lang="en-US" sz="2933" dirty="0" err="1"/>
              <a:t>meerdere</a:t>
            </a:r>
            <a:r>
              <a:rPr lang="en-US" sz="2933" dirty="0"/>
              <a:t> ‘</a:t>
            </a:r>
            <a:r>
              <a:rPr lang="en-US" sz="2933" dirty="0" err="1"/>
              <a:t>nadelen</a:t>
            </a:r>
            <a:endParaRPr lang="en-US" sz="2933" dirty="0"/>
          </a:p>
          <a:p>
            <a:pPr>
              <a:lnSpc>
                <a:spcPct val="120000"/>
              </a:lnSpc>
            </a:pPr>
            <a:r>
              <a:rPr lang="en-US" sz="2933" dirty="0"/>
              <a:t>De </a:t>
            </a:r>
            <a:r>
              <a:rPr lang="en-US" sz="2933" dirty="0" err="1"/>
              <a:t>financieringsregels</a:t>
            </a:r>
            <a:r>
              <a:rPr lang="en-US" sz="2933" dirty="0"/>
              <a:t> in </a:t>
            </a:r>
            <a:r>
              <a:rPr lang="en-US" sz="2933" dirty="0" err="1"/>
              <a:t>aanmerking</a:t>
            </a:r>
            <a:r>
              <a:rPr lang="en-US" sz="2933" dirty="0"/>
              <a:t> </a:t>
            </a:r>
            <a:r>
              <a:rPr lang="en-US" sz="2933" dirty="0" err="1"/>
              <a:t>nemend</a:t>
            </a:r>
            <a:r>
              <a:rPr lang="en-US" sz="2933" dirty="0"/>
              <a:t>, </a:t>
            </a:r>
            <a:r>
              <a:rPr lang="en-US" sz="2933" dirty="0" err="1"/>
              <a:t>gaan</a:t>
            </a:r>
            <a:r>
              <a:rPr lang="en-US" sz="2933" dirty="0"/>
              <a:t> we de ‘</a:t>
            </a:r>
            <a:r>
              <a:rPr lang="en-US" sz="2933" dirty="0" err="1"/>
              <a:t>wat</a:t>
            </a:r>
            <a:r>
              <a:rPr lang="en-US" sz="2933" dirty="0"/>
              <a:t>’ </a:t>
            </a:r>
            <a:r>
              <a:rPr lang="en-US" sz="2933" dirty="0" err="1"/>
              <a:t>vraag</a:t>
            </a:r>
            <a:r>
              <a:rPr lang="en-US" sz="2933" dirty="0"/>
              <a:t> </a:t>
            </a:r>
            <a:r>
              <a:rPr lang="en-US" sz="2933" dirty="0" err="1"/>
              <a:t>tenderen</a:t>
            </a:r>
            <a:r>
              <a:rPr lang="en-US" sz="2933" dirty="0"/>
              <a:t> in </a:t>
            </a:r>
            <a:r>
              <a:rPr lang="en-US" sz="2933" dirty="0" err="1"/>
              <a:t>een</a:t>
            </a:r>
            <a:r>
              <a:rPr lang="en-US" sz="2933" dirty="0"/>
              <a:t> </a:t>
            </a:r>
            <a:r>
              <a:rPr lang="en-US" sz="2933" dirty="0" err="1"/>
              <a:t>combinatie</a:t>
            </a:r>
            <a:r>
              <a:rPr lang="en-US" sz="2933" dirty="0"/>
              <a:t> van (1) </a:t>
            </a:r>
            <a:r>
              <a:rPr lang="en-US" sz="2933" dirty="0" err="1"/>
              <a:t>functionele</a:t>
            </a:r>
            <a:r>
              <a:rPr lang="en-US" sz="2933" dirty="0"/>
              <a:t> </a:t>
            </a:r>
            <a:r>
              <a:rPr lang="en-US" sz="2933" dirty="0" err="1"/>
              <a:t>rollen</a:t>
            </a:r>
            <a:r>
              <a:rPr lang="en-US" sz="2933" dirty="0"/>
              <a:t> </a:t>
            </a:r>
            <a:r>
              <a:rPr lang="en-US" sz="2933" dirty="0" err="1"/>
              <a:t>en</a:t>
            </a:r>
            <a:r>
              <a:rPr lang="en-US" sz="2933" dirty="0"/>
              <a:t> (2) </a:t>
            </a:r>
            <a:r>
              <a:rPr lang="en-US" sz="2933" dirty="0" err="1"/>
              <a:t>initiatieven</a:t>
            </a:r>
            <a:r>
              <a:rPr lang="en-US" sz="2933" dirty="0"/>
              <a:t> </a:t>
            </a:r>
            <a:r>
              <a:rPr lang="en-US" sz="2933" dirty="0" err="1"/>
              <a:t>gerelateerd</a:t>
            </a:r>
            <a:r>
              <a:rPr lang="en-US" sz="2933" dirty="0"/>
              <a:t> </a:t>
            </a:r>
            <a:r>
              <a:rPr lang="en-US" sz="2933" dirty="0" err="1"/>
              <a:t>aan</a:t>
            </a:r>
            <a:r>
              <a:rPr lang="en-US" sz="2933" dirty="0"/>
              <a:t> </a:t>
            </a:r>
            <a:r>
              <a:rPr lang="en-US" sz="2933" dirty="0" err="1"/>
              <a:t>onze</a:t>
            </a:r>
            <a:r>
              <a:rPr lang="en-US" sz="2933" dirty="0"/>
              <a:t> white spots. </a:t>
            </a:r>
          </a:p>
          <a:p>
            <a:pPr>
              <a:lnSpc>
                <a:spcPct val="120000"/>
              </a:lnSpc>
            </a:pPr>
            <a:r>
              <a:rPr lang="en-US" sz="2933" dirty="0" err="1"/>
              <a:t>Er</a:t>
            </a:r>
            <a:r>
              <a:rPr lang="en-US" sz="2933" dirty="0"/>
              <a:t> </a:t>
            </a:r>
            <a:r>
              <a:rPr lang="en-US" sz="2933" dirty="0" err="1"/>
              <a:t>zullen</a:t>
            </a:r>
            <a:r>
              <a:rPr lang="en-US" sz="2933" dirty="0"/>
              <a:t> </a:t>
            </a:r>
            <a:r>
              <a:rPr lang="en-US" sz="2933" dirty="0" err="1"/>
              <a:t>ook</a:t>
            </a:r>
            <a:r>
              <a:rPr lang="en-US" sz="2933" dirty="0"/>
              <a:t> (3) </a:t>
            </a:r>
            <a:r>
              <a:rPr lang="en-US" sz="2933" dirty="0" err="1"/>
              <a:t>individuele</a:t>
            </a:r>
            <a:r>
              <a:rPr lang="en-US" sz="2933" dirty="0"/>
              <a:t> </a:t>
            </a:r>
            <a:r>
              <a:rPr lang="en-US" sz="2933" dirty="0" err="1"/>
              <a:t>projecten</a:t>
            </a:r>
            <a:r>
              <a:rPr lang="en-US" sz="2933" dirty="0"/>
              <a:t> tenders </a:t>
            </a:r>
            <a:r>
              <a:rPr lang="en-US" sz="2933" dirty="0" err="1"/>
              <a:t>gaan</a:t>
            </a:r>
            <a:r>
              <a:rPr lang="en-US" sz="2933" dirty="0"/>
              <a:t> </a:t>
            </a:r>
            <a:r>
              <a:rPr lang="en-US" sz="2933" dirty="0" err="1"/>
              <a:t>komen</a:t>
            </a:r>
            <a:r>
              <a:rPr lang="en-US" sz="2933" dirty="0"/>
              <a:t> </a:t>
            </a:r>
            <a:r>
              <a:rPr lang="en-US" sz="2933" dirty="0" err="1"/>
              <a:t>voor</a:t>
            </a:r>
            <a:r>
              <a:rPr lang="en-US" sz="2933" dirty="0"/>
              <a:t> </a:t>
            </a:r>
            <a:r>
              <a:rPr lang="en-US" sz="2933" dirty="0" err="1"/>
              <a:t>nieuwe</a:t>
            </a:r>
            <a:r>
              <a:rPr lang="en-US" sz="2933" dirty="0"/>
              <a:t> </a:t>
            </a:r>
            <a:r>
              <a:rPr lang="en-US" sz="2933" dirty="0" err="1"/>
              <a:t>initiatieven</a:t>
            </a:r>
            <a:r>
              <a:rPr lang="en-US" sz="2933" dirty="0"/>
              <a:t> die </a:t>
            </a:r>
            <a:r>
              <a:rPr lang="en-US" sz="2933" dirty="0" err="1"/>
              <a:t>buiten</a:t>
            </a:r>
            <a:r>
              <a:rPr lang="en-US" sz="2933" dirty="0"/>
              <a:t> de white spots </a:t>
            </a:r>
            <a:r>
              <a:rPr lang="en-US" sz="2933" dirty="0" err="1"/>
              <a:t>vallen</a:t>
            </a:r>
            <a:r>
              <a:rPr lang="en-US" sz="2933" dirty="0"/>
              <a:t> maar door stakeholders &amp; </a:t>
            </a:r>
            <a:r>
              <a:rPr lang="en-US" sz="2933" dirty="0" err="1"/>
              <a:t>stuurgroep</a:t>
            </a:r>
            <a:r>
              <a:rPr lang="en-US" sz="2933" dirty="0"/>
              <a:t> </a:t>
            </a:r>
            <a:r>
              <a:rPr lang="en-US" sz="2933" dirty="0" err="1"/>
              <a:t>toch</a:t>
            </a:r>
            <a:r>
              <a:rPr lang="en-US" sz="2933" dirty="0"/>
              <a:t> </a:t>
            </a:r>
            <a:r>
              <a:rPr lang="en-US" sz="2933" dirty="0" err="1"/>
              <a:t>als</a:t>
            </a:r>
            <a:r>
              <a:rPr lang="en-US" sz="2933" dirty="0"/>
              <a:t> </a:t>
            </a:r>
            <a:r>
              <a:rPr lang="en-US" sz="2933" dirty="0" err="1"/>
              <a:t>opportuun</a:t>
            </a:r>
            <a:r>
              <a:rPr lang="en-US" sz="2933" dirty="0"/>
              <a:t> </a:t>
            </a:r>
            <a:r>
              <a:rPr lang="en-US" sz="2933" dirty="0" err="1"/>
              <a:t>worden</a:t>
            </a:r>
            <a:r>
              <a:rPr lang="en-US" sz="2933" dirty="0"/>
              <a:t> </a:t>
            </a:r>
            <a:r>
              <a:rPr lang="en-US" sz="2933" dirty="0" err="1"/>
              <a:t>beschouwd</a:t>
            </a:r>
            <a:r>
              <a:rPr lang="en-US" sz="2933" dirty="0"/>
              <a:t>. </a:t>
            </a:r>
            <a:endParaRPr lang="en-US" sz="2933" b="1" i="1" dirty="0"/>
          </a:p>
        </p:txBody>
      </p:sp>
      <p:sp>
        <p:nvSpPr>
          <p:cNvPr id="7" name="Tekstvak 6"/>
          <p:cNvSpPr txBox="1"/>
          <p:nvPr/>
        </p:nvSpPr>
        <p:spPr>
          <a:xfrm rot="20323860">
            <a:off x="6509357" y="972306"/>
            <a:ext cx="5452134" cy="1446550"/>
          </a:xfrm>
          <a:prstGeom prst="rect">
            <a:avLst/>
          </a:prstGeom>
          <a:noFill/>
        </p:spPr>
        <p:txBody>
          <a:bodyPr wrap="none" rtlCol="0">
            <a:spAutoFit/>
          </a:bodyPr>
          <a:lstStyle/>
          <a:p>
            <a:pPr defTabSz="609585"/>
            <a:r>
              <a:rPr lang="en-US" sz="8800" b="1" dirty="0" err="1">
                <a:solidFill>
                  <a:srgbClr val="C0504D"/>
                </a:solidFill>
              </a:rPr>
              <a:t>Accoord</a:t>
            </a:r>
            <a:r>
              <a:rPr lang="en-US" sz="8800" b="1" dirty="0">
                <a:solidFill>
                  <a:srgbClr val="C0504D"/>
                </a:solidFill>
              </a:rPr>
              <a:t>?</a:t>
            </a:r>
          </a:p>
        </p:txBody>
      </p:sp>
    </p:spTree>
    <p:extLst>
      <p:ext uri="{BB962C8B-B14F-4D97-AF65-F5344CB8AC3E}">
        <p14:creationId xmlns:p14="http://schemas.microsoft.com/office/powerpoint/2010/main" val="567400504"/>
      </p:ext>
    </p:extLst>
  </p:cSld>
  <p:clrMapOvr>
    <a:masterClrMapping/>
  </p:clrMapOvr>
  <p:timing>
    <p:tnLst>
      <p:par>
        <p:cTn id="1" dur="indefinite" restart="never" nodeType="tmRoot"/>
      </p:par>
    </p:tnLst>
  </p:timing>
</p:sld>
</file>

<file path=ppt/theme/theme1.xml><?xml version="1.0" encoding="utf-8"?>
<a:theme xmlns:a="http://schemas.openxmlformats.org/drawingml/2006/main" name="NLIP template 16-9 v2.1 lowres">
  <a:themeElements>
    <a:clrScheme name="NLIP">
      <a:dk1>
        <a:srgbClr val="000090"/>
      </a:dk1>
      <a:lt1>
        <a:srgbClr val="FFFFFF"/>
      </a:lt1>
      <a:dk2>
        <a:srgbClr val="99B2DB"/>
      </a:dk2>
      <a:lt2>
        <a:srgbClr val="C7DCED"/>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NLI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NLIP template 16-9 v2.1" id="{7BEF2DF6-79CF-4ADB-B2AA-A24EBF0D79B4}" vid="{3A202371-D7DB-422E-AFEA-1676E542CC7C}"/>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1027</Words>
  <Application>Microsoft Office PowerPoint</Application>
  <PresentationFormat>Custom</PresentationFormat>
  <Paragraphs>186</Paragraphs>
  <Slides>11</Slides>
  <Notes>8</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NLIP template 16-9 v2.1 lowres</vt:lpstr>
      <vt:lpstr>Articulatie ‘wat’ vraag business development Programma 2015</vt:lpstr>
      <vt:lpstr>context</vt:lpstr>
      <vt:lpstr>Criteria om te verkavelen/groeperen…</vt:lpstr>
      <vt:lpstr>  Hoe zat het met de ‘White Spots’?</vt:lpstr>
      <vt:lpstr>   Tender obv Kansrijke NLIP White Spots</vt:lpstr>
      <vt:lpstr>   Tender obv functies die ‘t NLIP nodig heeft</vt:lpstr>
      <vt:lpstr>… of Tenderen obv individuele projecten</vt:lpstr>
      <vt:lpstr>Tender methode heeft eigen pro’s &amp; con’s</vt:lpstr>
      <vt:lpstr>Tender methode heeft eigen pro’s &amp; con’s</vt:lpstr>
      <vt:lpstr>   Tender obv combi functies &amp; whitespots</vt:lpstr>
      <vt:lpstr>Samenvattend….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michiel haarman</dc:creator>
  <cp:lastModifiedBy>mahabierv</cp:lastModifiedBy>
  <cp:revision>2</cp:revision>
  <dcterms:created xsi:type="dcterms:W3CDTF">2017-04-05T13:24:48Z</dcterms:created>
  <dcterms:modified xsi:type="dcterms:W3CDTF">2017-04-07T09:23:26Z</dcterms:modified>
</cp:coreProperties>
</file>